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77" r:id="rId4"/>
    <p:sldId id="269" r:id="rId5"/>
    <p:sldId id="264" r:id="rId6"/>
    <p:sldId id="265" r:id="rId7"/>
    <p:sldId id="266" r:id="rId8"/>
    <p:sldId id="267" r:id="rId9"/>
    <p:sldId id="278" r:id="rId10"/>
    <p:sldId id="271" r:id="rId11"/>
    <p:sldId id="270" r:id="rId12"/>
    <p:sldId id="272" r:id="rId13"/>
    <p:sldId id="273" r:id="rId14"/>
    <p:sldId id="279" r:id="rId15"/>
    <p:sldId id="284" r:id="rId16"/>
    <p:sldId id="281" r:id="rId17"/>
    <p:sldId id="283" r:id="rId18"/>
    <p:sldId id="285" r:id="rId19"/>
    <p:sldId id="286" r:id="rId2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Łukasz Gunciarz" initials="ŁG" lastIdx="2" clrIdx="0">
    <p:extLst>
      <p:ext uri="{19B8F6BF-5375-455C-9EA6-DF929625EA0E}">
        <p15:presenceInfo xmlns:p15="http://schemas.microsoft.com/office/powerpoint/2012/main" userId="S-1-5-21-2027574318-1836102479-3170552676-14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6F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7" d="100"/>
          <a:sy n="97" d="100"/>
        </p:scale>
        <p:origin x="96" y="5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10-19T11:23:50.480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  <p:cm authorId="1" dt="2018-10-19T11:23:53.303" idx="2">
    <p:pos x="146" y="146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8FFCCF-B75E-4F0E-82CA-29FF7362D8AE}" type="doc">
      <dgm:prSet loTypeId="urn:microsoft.com/office/officeart/2005/8/layout/list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9099626-F40F-453F-860F-8476FA28E628}">
      <dgm:prSet phldrT="[Tekst]"/>
      <dgm:spPr/>
      <dgm:t>
        <a:bodyPr/>
        <a:lstStyle/>
        <a:p>
          <a:r>
            <a:rPr lang="pl-PL" dirty="0" smtClean="0"/>
            <a:t>Po pierwsze: Czy chcemy dane w postaci drukowanej czy elektronicznej a może chcemy dokonać wglądu do aktów notarialnych ?</a:t>
          </a:r>
          <a:endParaRPr lang="pl-PL" dirty="0"/>
        </a:p>
      </dgm:t>
    </dgm:pt>
    <dgm:pt modelId="{B27C9335-7D99-4D63-BB79-61F308AF0FB0}" type="parTrans" cxnId="{A856C464-31A0-409D-B1D9-F8EDA8A9F720}">
      <dgm:prSet/>
      <dgm:spPr/>
      <dgm:t>
        <a:bodyPr/>
        <a:lstStyle/>
        <a:p>
          <a:endParaRPr lang="pl-PL"/>
        </a:p>
      </dgm:t>
    </dgm:pt>
    <dgm:pt modelId="{6D2D80B0-930A-49B6-8E47-5428DD75B929}" type="sibTrans" cxnId="{A856C464-31A0-409D-B1D9-F8EDA8A9F720}">
      <dgm:prSet/>
      <dgm:spPr/>
      <dgm:t>
        <a:bodyPr/>
        <a:lstStyle/>
        <a:p>
          <a:endParaRPr lang="pl-PL"/>
        </a:p>
      </dgm:t>
    </dgm:pt>
    <dgm:pt modelId="{93AC36F7-7583-4893-A9A4-5DA4DF51B2C9}">
      <dgm:prSet phldrT="[Tekst]"/>
      <dgm:spPr/>
      <dgm:t>
        <a:bodyPr/>
        <a:lstStyle/>
        <a:p>
          <a:r>
            <a:rPr lang="pl-PL" dirty="0" smtClean="0"/>
            <a:t>Po drugie: Czy dane potrzebujemy na cele wyceny nieruchomości a może na cele analiz i opinii sądowych niezwiązanych z wyceną ?</a:t>
          </a:r>
          <a:endParaRPr lang="pl-PL" dirty="0"/>
        </a:p>
      </dgm:t>
    </dgm:pt>
    <dgm:pt modelId="{D3D22703-15EB-43A7-AFA6-D6A023043A76}" type="parTrans" cxnId="{A9AFADFE-FFBC-49AB-8516-0901F627425F}">
      <dgm:prSet/>
      <dgm:spPr/>
      <dgm:t>
        <a:bodyPr/>
        <a:lstStyle/>
        <a:p>
          <a:endParaRPr lang="pl-PL"/>
        </a:p>
      </dgm:t>
    </dgm:pt>
    <dgm:pt modelId="{9EC5CB54-6263-4658-B30B-A000771F9B18}" type="sibTrans" cxnId="{A9AFADFE-FFBC-49AB-8516-0901F627425F}">
      <dgm:prSet/>
      <dgm:spPr/>
      <dgm:t>
        <a:bodyPr/>
        <a:lstStyle/>
        <a:p>
          <a:endParaRPr lang="pl-PL"/>
        </a:p>
      </dgm:t>
    </dgm:pt>
    <dgm:pt modelId="{E9ED9E6C-D48B-4441-883B-8B9706E87089}">
      <dgm:prSet phldrT="[Tekst]"/>
      <dgm:spPr/>
      <dgm:t>
        <a:bodyPr/>
        <a:lstStyle/>
        <a:p>
          <a:r>
            <a:rPr lang="pl-PL" dirty="0" smtClean="0"/>
            <a:t>Po trzecie: Pamiętajmy zawsze o określeniu zakresu czasowego, rodzaju nieruchomości oraz udziału w nieruchomości.  </a:t>
          </a:r>
          <a:endParaRPr lang="pl-PL" dirty="0"/>
        </a:p>
      </dgm:t>
    </dgm:pt>
    <dgm:pt modelId="{DDDD01C6-7D1E-4C6C-A71C-859B0FA8FBFE}" type="parTrans" cxnId="{00657334-83B3-4B03-AD42-E21A2DBEFE40}">
      <dgm:prSet/>
      <dgm:spPr/>
      <dgm:t>
        <a:bodyPr/>
        <a:lstStyle/>
        <a:p>
          <a:endParaRPr lang="pl-PL"/>
        </a:p>
      </dgm:t>
    </dgm:pt>
    <dgm:pt modelId="{FD5985A9-518C-4F44-9AEF-49111C509B51}" type="sibTrans" cxnId="{00657334-83B3-4B03-AD42-E21A2DBEFE40}">
      <dgm:prSet/>
      <dgm:spPr/>
      <dgm:t>
        <a:bodyPr/>
        <a:lstStyle/>
        <a:p>
          <a:endParaRPr lang="pl-PL"/>
        </a:p>
      </dgm:t>
    </dgm:pt>
    <dgm:pt modelId="{BA887D70-5DC8-4B4A-A134-0E0FF177F993}">
      <dgm:prSet phldrT="[Tekst]"/>
      <dgm:spPr/>
      <dgm:t>
        <a:bodyPr/>
        <a:lstStyle/>
        <a:p>
          <a:r>
            <a:rPr lang="pl-PL" dirty="0" smtClean="0"/>
            <a:t>Po piąte: Pamiętajmy, że opłata za dane transakcyjne jest naliczana za nieruchomość a nie za transakcje. </a:t>
          </a:r>
          <a:endParaRPr lang="pl-PL" dirty="0"/>
        </a:p>
      </dgm:t>
    </dgm:pt>
    <dgm:pt modelId="{5E5B4386-F7BE-481F-A9FF-E0B88DC52AAD}" type="parTrans" cxnId="{31DAF762-96CA-43C3-9C45-873A52622B31}">
      <dgm:prSet/>
      <dgm:spPr/>
      <dgm:t>
        <a:bodyPr/>
        <a:lstStyle/>
        <a:p>
          <a:endParaRPr lang="pl-PL"/>
        </a:p>
      </dgm:t>
    </dgm:pt>
    <dgm:pt modelId="{F35CDCBE-A56B-4C72-98BB-D38ABDD08545}" type="sibTrans" cxnId="{31DAF762-96CA-43C3-9C45-873A52622B31}">
      <dgm:prSet/>
      <dgm:spPr/>
      <dgm:t>
        <a:bodyPr/>
        <a:lstStyle/>
        <a:p>
          <a:endParaRPr lang="pl-PL"/>
        </a:p>
      </dgm:t>
    </dgm:pt>
    <dgm:pt modelId="{A0821566-53B3-4FA5-9831-B00FF5993AA5}">
      <dgm:prSet phldrT="[Tekst]"/>
      <dgm:spPr/>
      <dgm:t>
        <a:bodyPr/>
        <a:lstStyle/>
        <a:p>
          <a:r>
            <a:rPr lang="pl-PL" dirty="0" smtClean="0"/>
            <a:t>Po czwarte: Pamiętajmy aby wybrać właściwą warstwę w zależności od rodzaju wycenianej nieruchomości. </a:t>
          </a:r>
          <a:endParaRPr lang="pl-PL" dirty="0"/>
        </a:p>
      </dgm:t>
    </dgm:pt>
    <dgm:pt modelId="{EC13F232-6FC1-4397-A390-8A66B9A3D84B}" type="parTrans" cxnId="{69F58143-06E0-42F3-82B0-0BDAB7CF2473}">
      <dgm:prSet/>
      <dgm:spPr/>
      <dgm:t>
        <a:bodyPr/>
        <a:lstStyle/>
        <a:p>
          <a:endParaRPr lang="pl-PL"/>
        </a:p>
      </dgm:t>
    </dgm:pt>
    <dgm:pt modelId="{E822A988-2472-42E8-9314-2FA8A69E56F0}" type="sibTrans" cxnId="{69F58143-06E0-42F3-82B0-0BDAB7CF2473}">
      <dgm:prSet/>
      <dgm:spPr/>
      <dgm:t>
        <a:bodyPr/>
        <a:lstStyle/>
        <a:p>
          <a:endParaRPr lang="pl-PL"/>
        </a:p>
      </dgm:t>
    </dgm:pt>
    <dgm:pt modelId="{63C8E0B6-BF91-4340-8634-513C4AFE4DA0}" type="pres">
      <dgm:prSet presAssocID="{AC8FFCCF-B75E-4F0E-82CA-29FF7362D8A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63D97B91-6371-439F-84EA-67002241A58E}" type="pres">
      <dgm:prSet presAssocID="{39099626-F40F-453F-860F-8476FA28E628}" presName="parentLin" presStyleCnt="0"/>
      <dgm:spPr/>
      <dgm:t>
        <a:bodyPr/>
        <a:lstStyle/>
        <a:p>
          <a:endParaRPr lang="pl-PL"/>
        </a:p>
      </dgm:t>
    </dgm:pt>
    <dgm:pt modelId="{D3C0328B-63B2-47D3-A734-D29EAC75772C}" type="pres">
      <dgm:prSet presAssocID="{39099626-F40F-453F-860F-8476FA28E628}" presName="parentLeftMargin" presStyleLbl="node1" presStyleIdx="0" presStyleCnt="5"/>
      <dgm:spPr/>
      <dgm:t>
        <a:bodyPr/>
        <a:lstStyle/>
        <a:p>
          <a:endParaRPr lang="pl-PL"/>
        </a:p>
      </dgm:t>
    </dgm:pt>
    <dgm:pt modelId="{ED7F734A-883D-45FA-9F25-CFC88EFFC3D5}" type="pres">
      <dgm:prSet presAssocID="{39099626-F40F-453F-860F-8476FA28E628}" presName="parentText" presStyleLbl="node1" presStyleIdx="0" presStyleCnt="5">
        <dgm:presLayoutVars>
          <dgm:chMax val="0"/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pl-PL"/>
        </a:p>
      </dgm:t>
    </dgm:pt>
    <dgm:pt modelId="{1546234A-ED84-40D1-A635-9441C3DC7447}" type="pres">
      <dgm:prSet presAssocID="{39099626-F40F-453F-860F-8476FA28E628}" presName="negativeSpace" presStyleCnt="0"/>
      <dgm:spPr/>
      <dgm:t>
        <a:bodyPr/>
        <a:lstStyle/>
        <a:p>
          <a:endParaRPr lang="pl-PL"/>
        </a:p>
      </dgm:t>
    </dgm:pt>
    <dgm:pt modelId="{1820900F-C0F4-4798-9F5E-F9BB15F70460}" type="pres">
      <dgm:prSet presAssocID="{39099626-F40F-453F-860F-8476FA28E628}" presName="childText" presStyleLbl="conFgAcc1" presStyleIdx="0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0355728-172F-4461-976D-59D85A4F27A2}" type="pres">
      <dgm:prSet presAssocID="{6D2D80B0-930A-49B6-8E47-5428DD75B929}" presName="spaceBetweenRectangles" presStyleCnt="0"/>
      <dgm:spPr/>
      <dgm:t>
        <a:bodyPr/>
        <a:lstStyle/>
        <a:p>
          <a:endParaRPr lang="pl-PL"/>
        </a:p>
      </dgm:t>
    </dgm:pt>
    <dgm:pt modelId="{EE538F5D-BB6B-4C54-BB0B-8AF72EEBA39E}" type="pres">
      <dgm:prSet presAssocID="{93AC36F7-7583-4893-A9A4-5DA4DF51B2C9}" presName="parentLin" presStyleCnt="0"/>
      <dgm:spPr/>
      <dgm:t>
        <a:bodyPr/>
        <a:lstStyle/>
        <a:p>
          <a:endParaRPr lang="pl-PL"/>
        </a:p>
      </dgm:t>
    </dgm:pt>
    <dgm:pt modelId="{1B435703-DBD0-4680-9085-6BA420A3AA9F}" type="pres">
      <dgm:prSet presAssocID="{93AC36F7-7583-4893-A9A4-5DA4DF51B2C9}" presName="parentLeftMargin" presStyleLbl="node1" presStyleIdx="0" presStyleCnt="5"/>
      <dgm:spPr/>
      <dgm:t>
        <a:bodyPr/>
        <a:lstStyle/>
        <a:p>
          <a:endParaRPr lang="pl-PL"/>
        </a:p>
      </dgm:t>
    </dgm:pt>
    <dgm:pt modelId="{2858F0B0-7AA9-4E7F-A3D6-B990E0A42AAB}" type="pres">
      <dgm:prSet presAssocID="{93AC36F7-7583-4893-A9A4-5DA4DF51B2C9}" presName="parentText" presStyleLbl="node1" presStyleIdx="1" presStyleCnt="5">
        <dgm:presLayoutVars>
          <dgm:chMax val="0"/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pl-PL"/>
        </a:p>
      </dgm:t>
    </dgm:pt>
    <dgm:pt modelId="{097E3E1F-1982-49C6-9712-C7953FC1E3AF}" type="pres">
      <dgm:prSet presAssocID="{93AC36F7-7583-4893-A9A4-5DA4DF51B2C9}" presName="negativeSpace" presStyleCnt="0"/>
      <dgm:spPr/>
      <dgm:t>
        <a:bodyPr/>
        <a:lstStyle/>
        <a:p>
          <a:endParaRPr lang="pl-PL"/>
        </a:p>
      </dgm:t>
    </dgm:pt>
    <dgm:pt modelId="{2EB857E3-E729-4878-A4D8-20271A0925E3}" type="pres">
      <dgm:prSet presAssocID="{93AC36F7-7583-4893-A9A4-5DA4DF51B2C9}" presName="childText" presStyleLbl="conFgAcc1" presStyleIdx="1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89064B6-CE62-42F7-9875-28CE4C8A9CD3}" type="pres">
      <dgm:prSet presAssocID="{9EC5CB54-6263-4658-B30B-A000771F9B18}" presName="spaceBetweenRectangles" presStyleCnt="0"/>
      <dgm:spPr/>
      <dgm:t>
        <a:bodyPr/>
        <a:lstStyle/>
        <a:p>
          <a:endParaRPr lang="pl-PL"/>
        </a:p>
      </dgm:t>
    </dgm:pt>
    <dgm:pt modelId="{6CE92CF9-00F8-4A1C-8FC8-77F47B9C578B}" type="pres">
      <dgm:prSet presAssocID="{E9ED9E6C-D48B-4441-883B-8B9706E87089}" presName="parentLin" presStyleCnt="0"/>
      <dgm:spPr/>
      <dgm:t>
        <a:bodyPr/>
        <a:lstStyle/>
        <a:p>
          <a:endParaRPr lang="pl-PL"/>
        </a:p>
      </dgm:t>
    </dgm:pt>
    <dgm:pt modelId="{626B9DBE-5E2E-47D0-9FDD-D8D155099E39}" type="pres">
      <dgm:prSet presAssocID="{E9ED9E6C-D48B-4441-883B-8B9706E87089}" presName="parentLeftMargin" presStyleLbl="node1" presStyleIdx="1" presStyleCnt="5"/>
      <dgm:spPr/>
      <dgm:t>
        <a:bodyPr/>
        <a:lstStyle/>
        <a:p>
          <a:endParaRPr lang="pl-PL"/>
        </a:p>
      </dgm:t>
    </dgm:pt>
    <dgm:pt modelId="{E12384E6-B766-4E05-8A10-06602EEFB2CB}" type="pres">
      <dgm:prSet presAssocID="{E9ED9E6C-D48B-4441-883B-8B9706E87089}" presName="parentText" presStyleLbl="node1" presStyleIdx="2" presStyleCnt="5">
        <dgm:presLayoutVars>
          <dgm:chMax val="0"/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pl-PL"/>
        </a:p>
      </dgm:t>
    </dgm:pt>
    <dgm:pt modelId="{0B06D873-6AB9-4EAF-90E4-DF17D911298E}" type="pres">
      <dgm:prSet presAssocID="{E9ED9E6C-D48B-4441-883B-8B9706E87089}" presName="negativeSpace" presStyleCnt="0"/>
      <dgm:spPr/>
      <dgm:t>
        <a:bodyPr/>
        <a:lstStyle/>
        <a:p>
          <a:endParaRPr lang="pl-PL"/>
        </a:p>
      </dgm:t>
    </dgm:pt>
    <dgm:pt modelId="{26A3B270-CA38-4BFE-A081-08EFD4BC53FB}" type="pres">
      <dgm:prSet presAssocID="{E9ED9E6C-D48B-4441-883B-8B9706E87089}" presName="childText" presStyleLbl="conFgAcc1" presStyleIdx="2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1DF46E1-58B6-43E4-9EAF-AB384F5E8E6B}" type="pres">
      <dgm:prSet presAssocID="{FD5985A9-518C-4F44-9AEF-49111C509B51}" presName="spaceBetweenRectangles" presStyleCnt="0"/>
      <dgm:spPr/>
      <dgm:t>
        <a:bodyPr/>
        <a:lstStyle/>
        <a:p>
          <a:endParaRPr lang="pl-PL"/>
        </a:p>
      </dgm:t>
    </dgm:pt>
    <dgm:pt modelId="{A1D6948F-EF0A-42A2-9B8A-981863D95CF2}" type="pres">
      <dgm:prSet presAssocID="{A0821566-53B3-4FA5-9831-B00FF5993AA5}" presName="parentLin" presStyleCnt="0"/>
      <dgm:spPr/>
      <dgm:t>
        <a:bodyPr/>
        <a:lstStyle/>
        <a:p>
          <a:endParaRPr lang="pl-PL"/>
        </a:p>
      </dgm:t>
    </dgm:pt>
    <dgm:pt modelId="{5C834C93-E948-43C9-9819-C7BC9C874AB1}" type="pres">
      <dgm:prSet presAssocID="{A0821566-53B3-4FA5-9831-B00FF5993AA5}" presName="parentLeftMargin" presStyleLbl="node1" presStyleIdx="2" presStyleCnt="5"/>
      <dgm:spPr/>
      <dgm:t>
        <a:bodyPr/>
        <a:lstStyle/>
        <a:p>
          <a:endParaRPr lang="pl-PL"/>
        </a:p>
      </dgm:t>
    </dgm:pt>
    <dgm:pt modelId="{612C5A02-BE5F-455E-9E7E-83655F5158CB}" type="pres">
      <dgm:prSet presAssocID="{A0821566-53B3-4FA5-9831-B00FF5993AA5}" presName="parentText" presStyleLbl="node1" presStyleIdx="3" presStyleCnt="5">
        <dgm:presLayoutVars>
          <dgm:chMax val="0"/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pl-PL"/>
        </a:p>
      </dgm:t>
    </dgm:pt>
    <dgm:pt modelId="{362FFBA4-2213-4B6C-9ECB-903D5EBA9011}" type="pres">
      <dgm:prSet presAssocID="{A0821566-53B3-4FA5-9831-B00FF5993AA5}" presName="negativeSpace" presStyleCnt="0"/>
      <dgm:spPr/>
      <dgm:t>
        <a:bodyPr/>
        <a:lstStyle/>
        <a:p>
          <a:endParaRPr lang="pl-PL"/>
        </a:p>
      </dgm:t>
    </dgm:pt>
    <dgm:pt modelId="{F62CF937-6A05-4C02-8F48-94DAEDB629AE}" type="pres">
      <dgm:prSet presAssocID="{A0821566-53B3-4FA5-9831-B00FF5993AA5}" presName="childText" presStyleLbl="conFgAcc1" presStyleIdx="3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25E2DA9-4022-4E07-BB59-3F8E1F232B34}" type="pres">
      <dgm:prSet presAssocID="{E822A988-2472-42E8-9314-2FA8A69E56F0}" presName="spaceBetweenRectangles" presStyleCnt="0"/>
      <dgm:spPr/>
      <dgm:t>
        <a:bodyPr/>
        <a:lstStyle/>
        <a:p>
          <a:endParaRPr lang="pl-PL"/>
        </a:p>
      </dgm:t>
    </dgm:pt>
    <dgm:pt modelId="{BB88B133-A2DA-4F4E-986F-B58F23CB1C48}" type="pres">
      <dgm:prSet presAssocID="{BA887D70-5DC8-4B4A-A134-0E0FF177F993}" presName="parentLin" presStyleCnt="0"/>
      <dgm:spPr/>
      <dgm:t>
        <a:bodyPr/>
        <a:lstStyle/>
        <a:p>
          <a:endParaRPr lang="pl-PL"/>
        </a:p>
      </dgm:t>
    </dgm:pt>
    <dgm:pt modelId="{486AB8A0-A3D9-4A75-B891-BE730F1B8D86}" type="pres">
      <dgm:prSet presAssocID="{BA887D70-5DC8-4B4A-A134-0E0FF177F993}" presName="parentLeftMargin" presStyleLbl="node1" presStyleIdx="3" presStyleCnt="5"/>
      <dgm:spPr/>
      <dgm:t>
        <a:bodyPr/>
        <a:lstStyle/>
        <a:p>
          <a:endParaRPr lang="pl-PL"/>
        </a:p>
      </dgm:t>
    </dgm:pt>
    <dgm:pt modelId="{8A2823CA-1F68-49B7-86D7-BF7B9866E40C}" type="pres">
      <dgm:prSet presAssocID="{BA887D70-5DC8-4B4A-A134-0E0FF177F993}" presName="parentText" presStyleLbl="node1" presStyleIdx="4" presStyleCnt="5">
        <dgm:presLayoutVars>
          <dgm:chMax val="0"/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pl-PL"/>
        </a:p>
      </dgm:t>
    </dgm:pt>
    <dgm:pt modelId="{6357CC29-4392-4B83-8413-47E919A0E0C3}" type="pres">
      <dgm:prSet presAssocID="{BA887D70-5DC8-4B4A-A134-0E0FF177F993}" presName="negativeSpace" presStyleCnt="0"/>
      <dgm:spPr/>
      <dgm:t>
        <a:bodyPr/>
        <a:lstStyle/>
        <a:p>
          <a:endParaRPr lang="pl-PL"/>
        </a:p>
      </dgm:t>
    </dgm:pt>
    <dgm:pt modelId="{00DDF539-8D85-4347-AAD9-84982823F9E0}" type="pres">
      <dgm:prSet presAssocID="{BA887D70-5DC8-4B4A-A134-0E0FF177F993}" presName="childText" presStyleLbl="conFgAcc1" presStyleIdx="4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E14E319F-31E9-46A8-AFE7-60A3AF385BF2}" type="presOf" srcId="{39099626-F40F-453F-860F-8476FA28E628}" destId="{D3C0328B-63B2-47D3-A734-D29EAC75772C}" srcOrd="0" destOrd="0" presId="urn:microsoft.com/office/officeart/2005/8/layout/list1"/>
    <dgm:cxn modelId="{0237035A-79BF-4A35-9788-A6948955A5A6}" type="presOf" srcId="{A0821566-53B3-4FA5-9831-B00FF5993AA5}" destId="{612C5A02-BE5F-455E-9E7E-83655F5158CB}" srcOrd="1" destOrd="0" presId="urn:microsoft.com/office/officeart/2005/8/layout/list1"/>
    <dgm:cxn modelId="{69F58143-06E0-42F3-82B0-0BDAB7CF2473}" srcId="{AC8FFCCF-B75E-4F0E-82CA-29FF7362D8AE}" destId="{A0821566-53B3-4FA5-9831-B00FF5993AA5}" srcOrd="3" destOrd="0" parTransId="{EC13F232-6FC1-4397-A390-8A66B9A3D84B}" sibTransId="{E822A988-2472-42E8-9314-2FA8A69E56F0}"/>
    <dgm:cxn modelId="{8A3C5F1D-A838-4077-B5F5-C1B54C58C3A9}" type="presOf" srcId="{39099626-F40F-453F-860F-8476FA28E628}" destId="{ED7F734A-883D-45FA-9F25-CFC88EFFC3D5}" srcOrd="1" destOrd="0" presId="urn:microsoft.com/office/officeart/2005/8/layout/list1"/>
    <dgm:cxn modelId="{31DAF762-96CA-43C3-9C45-873A52622B31}" srcId="{AC8FFCCF-B75E-4F0E-82CA-29FF7362D8AE}" destId="{BA887D70-5DC8-4B4A-A134-0E0FF177F993}" srcOrd="4" destOrd="0" parTransId="{5E5B4386-F7BE-481F-A9FF-E0B88DC52AAD}" sibTransId="{F35CDCBE-A56B-4C72-98BB-D38ABDD08545}"/>
    <dgm:cxn modelId="{E0D10D6D-0E31-4511-AC1C-512D0B1BA445}" type="presOf" srcId="{A0821566-53B3-4FA5-9831-B00FF5993AA5}" destId="{5C834C93-E948-43C9-9819-C7BC9C874AB1}" srcOrd="0" destOrd="0" presId="urn:microsoft.com/office/officeart/2005/8/layout/list1"/>
    <dgm:cxn modelId="{EAD87F92-EBEE-4F1C-B0E1-641D2ADDED11}" type="presOf" srcId="{93AC36F7-7583-4893-A9A4-5DA4DF51B2C9}" destId="{1B435703-DBD0-4680-9085-6BA420A3AA9F}" srcOrd="0" destOrd="0" presId="urn:microsoft.com/office/officeart/2005/8/layout/list1"/>
    <dgm:cxn modelId="{6AA44472-859A-41A1-9A07-F2A96D91DF91}" type="presOf" srcId="{93AC36F7-7583-4893-A9A4-5DA4DF51B2C9}" destId="{2858F0B0-7AA9-4E7F-A3D6-B990E0A42AAB}" srcOrd="1" destOrd="0" presId="urn:microsoft.com/office/officeart/2005/8/layout/list1"/>
    <dgm:cxn modelId="{9C517CF7-AC51-4A39-AAF5-63B2A635D77A}" type="presOf" srcId="{BA887D70-5DC8-4B4A-A134-0E0FF177F993}" destId="{8A2823CA-1F68-49B7-86D7-BF7B9866E40C}" srcOrd="1" destOrd="0" presId="urn:microsoft.com/office/officeart/2005/8/layout/list1"/>
    <dgm:cxn modelId="{31DFE1C1-6DC2-4C30-81E2-FDA41DE19231}" type="presOf" srcId="{AC8FFCCF-B75E-4F0E-82CA-29FF7362D8AE}" destId="{63C8E0B6-BF91-4340-8634-513C4AFE4DA0}" srcOrd="0" destOrd="0" presId="urn:microsoft.com/office/officeart/2005/8/layout/list1"/>
    <dgm:cxn modelId="{E72E82E0-52DD-4EE6-8063-D95ECCCA4AA3}" type="presOf" srcId="{BA887D70-5DC8-4B4A-A134-0E0FF177F993}" destId="{486AB8A0-A3D9-4A75-B891-BE730F1B8D86}" srcOrd="0" destOrd="0" presId="urn:microsoft.com/office/officeart/2005/8/layout/list1"/>
    <dgm:cxn modelId="{C9CD20AA-822E-4A26-8FEE-70566589CB1D}" type="presOf" srcId="{E9ED9E6C-D48B-4441-883B-8B9706E87089}" destId="{E12384E6-B766-4E05-8A10-06602EEFB2CB}" srcOrd="1" destOrd="0" presId="urn:microsoft.com/office/officeart/2005/8/layout/list1"/>
    <dgm:cxn modelId="{00657334-83B3-4B03-AD42-E21A2DBEFE40}" srcId="{AC8FFCCF-B75E-4F0E-82CA-29FF7362D8AE}" destId="{E9ED9E6C-D48B-4441-883B-8B9706E87089}" srcOrd="2" destOrd="0" parTransId="{DDDD01C6-7D1E-4C6C-A71C-859B0FA8FBFE}" sibTransId="{FD5985A9-518C-4F44-9AEF-49111C509B51}"/>
    <dgm:cxn modelId="{7EDABBEC-B74D-4E42-9EF2-6CCDFB2F9CB6}" type="presOf" srcId="{E9ED9E6C-D48B-4441-883B-8B9706E87089}" destId="{626B9DBE-5E2E-47D0-9FDD-D8D155099E39}" srcOrd="0" destOrd="0" presId="urn:microsoft.com/office/officeart/2005/8/layout/list1"/>
    <dgm:cxn modelId="{A9AFADFE-FFBC-49AB-8516-0901F627425F}" srcId="{AC8FFCCF-B75E-4F0E-82CA-29FF7362D8AE}" destId="{93AC36F7-7583-4893-A9A4-5DA4DF51B2C9}" srcOrd="1" destOrd="0" parTransId="{D3D22703-15EB-43A7-AFA6-D6A023043A76}" sibTransId="{9EC5CB54-6263-4658-B30B-A000771F9B18}"/>
    <dgm:cxn modelId="{A856C464-31A0-409D-B1D9-F8EDA8A9F720}" srcId="{AC8FFCCF-B75E-4F0E-82CA-29FF7362D8AE}" destId="{39099626-F40F-453F-860F-8476FA28E628}" srcOrd="0" destOrd="0" parTransId="{B27C9335-7D99-4D63-BB79-61F308AF0FB0}" sibTransId="{6D2D80B0-930A-49B6-8E47-5428DD75B929}"/>
    <dgm:cxn modelId="{50FDAAFB-134E-4D3D-B691-CA88752DC370}" type="presParOf" srcId="{63C8E0B6-BF91-4340-8634-513C4AFE4DA0}" destId="{63D97B91-6371-439F-84EA-67002241A58E}" srcOrd="0" destOrd="0" presId="urn:microsoft.com/office/officeart/2005/8/layout/list1"/>
    <dgm:cxn modelId="{9848E9CC-4217-4BC3-8ADD-D972749C2B78}" type="presParOf" srcId="{63D97B91-6371-439F-84EA-67002241A58E}" destId="{D3C0328B-63B2-47D3-A734-D29EAC75772C}" srcOrd="0" destOrd="0" presId="urn:microsoft.com/office/officeart/2005/8/layout/list1"/>
    <dgm:cxn modelId="{82EB3C33-4014-47D1-BD45-9039E83A3BFD}" type="presParOf" srcId="{63D97B91-6371-439F-84EA-67002241A58E}" destId="{ED7F734A-883D-45FA-9F25-CFC88EFFC3D5}" srcOrd="1" destOrd="0" presId="urn:microsoft.com/office/officeart/2005/8/layout/list1"/>
    <dgm:cxn modelId="{B7A70D9D-7D55-40D2-B0DF-15BA85273E79}" type="presParOf" srcId="{63C8E0B6-BF91-4340-8634-513C4AFE4DA0}" destId="{1546234A-ED84-40D1-A635-9441C3DC7447}" srcOrd="1" destOrd="0" presId="urn:microsoft.com/office/officeart/2005/8/layout/list1"/>
    <dgm:cxn modelId="{2C1559FB-FA1B-4713-81D5-D2584F3EF1AD}" type="presParOf" srcId="{63C8E0B6-BF91-4340-8634-513C4AFE4DA0}" destId="{1820900F-C0F4-4798-9F5E-F9BB15F70460}" srcOrd="2" destOrd="0" presId="urn:microsoft.com/office/officeart/2005/8/layout/list1"/>
    <dgm:cxn modelId="{AC26C3C8-BAA2-40F5-A1A6-FEAD8ADAC00A}" type="presParOf" srcId="{63C8E0B6-BF91-4340-8634-513C4AFE4DA0}" destId="{80355728-172F-4461-976D-59D85A4F27A2}" srcOrd="3" destOrd="0" presId="urn:microsoft.com/office/officeart/2005/8/layout/list1"/>
    <dgm:cxn modelId="{F36123D7-2800-46EC-8738-88D6ACC1764C}" type="presParOf" srcId="{63C8E0B6-BF91-4340-8634-513C4AFE4DA0}" destId="{EE538F5D-BB6B-4C54-BB0B-8AF72EEBA39E}" srcOrd="4" destOrd="0" presId="urn:microsoft.com/office/officeart/2005/8/layout/list1"/>
    <dgm:cxn modelId="{6247B7AA-5C27-4D19-83B2-AF7417AD41D4}" type="presParOf" srcId="{EE538F5D-BB6B-4C54-BB0B-8AF72EEBA39E}" destId="{1B435703-DBD0-4680-9085-6BA420A3AA9F}" srcOrd="0" destOrd="0" presId="urn:microsoft.com/office/officeart/2005/8/layout/list1"/>
    <dgm:cxn modelId="{661613FD-45E3-434F-9C45-1A35852D43D1}" type="presParOf" srcId="{EE538F5D-BB6B-4C54-BB0B-8AF72EEBA39E}" destId="{2858F0B0-7AA9-4E7F-A3D6-B990E0A42AAB}" srcOrd="1" destOrd="0" presId="urn:microsoft.com/office/officeart/2005/8/layout/list1"/>
    <dgm:cxn modelId="{FA2A8184-BDEF-4808-B443-790F5475E95A}" type="presParOf" srcId="{63C8E0B6-BF91-4340-8634-513C4AFE4DA0}" destId="{097E3E1F-1982-49C6-9712-C7953FC1E3AF}" srcOrd="5" destOrd="0" presId="urn:microsoft.com/office/officeart/2005/8/layout/list1"/>
    <dgm:cxn modelId="{ECB640FE-CBDF-4CAF-8EB2-6C9ACE78A55A}" type="presParOf" srcId="{63C8E0B6-BF91-4340-8634-513C4AFE4DA0}" destId="{2EB857E3-E729-4878-A4D8-20271A0925E3}" srcOrd="6" destOrd="0" presId="urn:microsoft.com/office/officeart/2005/8/layout/list1"/>
    <dgm:cxn modelId="{22AB8F7B-6BE6-455F-A7F7-E72D31BC365C}" type="presParOf" srcId="{63C8E0B6-BF91-4340-8634-513C4AFE4DA0}" destId="{E89064B6-CE62-42F7-9875-28CE4C8A9CD3}" srcOrd="7" destOrd="0" presId="urn:microsoft.com/office/officeart/2005/8/layout/list1"/>
    <dgm:cxn modelId="{E4577DFF-4FCF-4D8F-8595-3744D0561986}" type="presParOf" srcId="{63C8E0B6-BF91-4340-8634-513C4AFE4DA0}" destId="{6CE92CF9-00F8-4A1C-8FC8-77F47B9C578B}" srcOrd="8" destOrd="0" presId="urn:microsoft.com/office/officeart/2005/8/layout/list1"/>
    <dgm:cxn modelId="{2B6A82CA-B49F-4C6F-93AD-CAF011A8A480}" type="presParOf" srcId="{6CE92CF9-00F8-4A1C-8FC8-77F47B9C578B}" destId="{626B9DBE-5E2E-47D0-9FDD-D8D155099E39}" srcOrd="0" destOrd="0" presId="urn:microsoft.com/office/officeart/2005/8/layout/list1"/>
    <dgm:cxn modelId="{8D2DA551-D4CA-4F6B-9F85-76B04CE0ABD4}" type="presParOf" srcId="{6CE92CF9-00F8-4A1C-8FC8-77F47B9C578B}" destId="{E12384E6-B766-4E05-8A10-06602EEFB2CB}" srcOrd="1" destOrd="0" presId="urn:microsoft.com/office/officeart/2005/8/layout/list1"/>
    <dgm:cxn modelId="{462013F2-2F46-4600-9E9E-7496D72345F0}" type="presParOf" srcId="{63C8E0B6-BF91-4340-8634-513C4AFE4DA0}" destId="{0B06D873-6AB9-4EAF-90E4-DF17D911298E}" srcOrd="9" destOrd="0" presId="urn:microsoft.com/office/officeart/2005/8/layout/list1"/>
    <dgm:cxn modelId="{B0B14F57-372B-45A6-B18D-552C0A04EE1E}" type="presParOf" srcId="{63C8E0B6-BF91-4340-8634-513C4AFE4DA0}" destId="{26A3B270-CA38-4BFE-A081-08EFD4BC53FB}" srcOrd="10" destOrd="0" presId="urn:microsoft.com/office/officeart/2005/8/layout/list1"/>
    <dgm:cxn modelId="{0D813535-CC16-476B-8E10-2DBAC5D360FA}" type="presParOf" srcId="{63C8E0B6-BF91-4340-8634-513C4AFE4DA0}" destId="{11DF46E1-58B6-43E4-9EAF-AB384F5E8E6B}" srcOrd="11" destOrd="0" presId="urn:microsoft.com/office/officeart/2005/8/layout/list1"/>
    <dgm:cxn modelId="{173078DF-FD00-44A3-8720-B583C8D98CB1}" type="presParOf" srcId="{63C8E0B6-BF91-4340-8634-513C4AFE4DA0}" destId="{A1D6948F-EF0A-42A2-9B8A-981863D95CF2}" srcOrd="12" destOrd="0" presId="urn:microsoft.com/office/officeart/2005/8/layout/list1"/>
    <dgm:cxn modelId="{874687DE-38F7-47E4-A8BE-5D2A511E4640}" type="presParOf" srcId="{A1D6948F-EF0A-42A2-9B8A-981863D95CF2}" destId="{5C834C93-E948-43C9-9819-C7BC9C874AB1}" srcOrd="0" destOrd="0" presId="urn:microsoft.com/office/officeart/2005/8/layout/list1"/>
    <dgm:cxn modelId="{482DC1C3-86E9-4C61-AD54-DE198E7C330A}" type="presParOf" srcId="{A1D6948F-EF0A-42A2-9B8A-981863D95CF2}" destId="{612C5A02-BE5F-455E-9E7E-83655F5158CB}" srcOrd="1" destOrd="0" presId="urn:microsoft.com/office/officeart/2005/8/layout/list1"/>
    <dgm:cxn modelId="{3ACBE80A-0307-4FED-A766-FFAF4785B4B0}" type="presParOf" srcId="{63C8E0B6-BF91-4340-8634-513C4AFE4DA0}" destId="{362FFBA4-2213-4B6C-9ECB-903D5EBA9011}" srcOrd="13" destOrd="0" presId="urn:microsoft.com/office/officeart/2005/8/layout/list1"/>
    <dgm:cxn modelId="{59054C92-50D7-4F91-9C06-64E377D5947C}" type="presParOf" srcId="{63C8E0B6-BF91-4340-8634-513C4AFE4DA0}" destId="{F62CF937-6A05-4C02-8F48-94DAEDB629AE}" srcOrd="14" destOrd="0" presId="urn:microsoft.com/office/officeart/2005/8/layout/list1"/>
    <dgm:cxn modelId="{04579B12-B289-4E87-9B55-1AC6CEC4316B}" type="presParOf" srcId="{63C8E0B6-BF91-4340-8634-513C4AFE4DA0}" destId="{C25E2DA9-4022-4E07-BB59-3F8E1F232B34}" srcOrd="15" destOrd="0" presId="urn:microsoft.com/office/officeart/2005/8/layout/list1"/>
    <dgm:cxn modelId="{F7EAFC70-DC3E-4638-8E9E-EC9C8353BA17}" type="presParOf" srcId="{63C8E0B6-BF91-4340-8634-513C4AFE4DA0}" destId="{BB88B133-A2DA-4F4E-986F-B58F23CB1C48}" srcOrd="16" destOrd="0" presId="urn:microsoft.com/office/officeart/2005/8/layout/list1"/>
    <dgm:cxn modelId="{DF55155A-899E-4700-A084-D30810E4CDED}" type="presParOf" srcId="{BB88B133-A2DA-4F4E-986F-B58F23CB1C48}" destId="{486AB8A0-A3D9-4A75-B891-BE730F1B8D86}" srcOrd="0" destOrd="0" presId="urn:microsoft.com/office/officeart/2005/8/layout/list1"/>
    <dgm:cxn modelId="{3FD90CF9-94FF-40BE-AF65-A198284812C5}" type="presParOf" srcId="{BB88B133-A2DA-4F4E-986F-B58F23CB1C48}" destId="{8A2823CA-1F68-49B7-86D7-BF7B9866E40C}" srcOrd="1" destOrd="0" presId="urn:microsoft.com/office/officeart/2005/8/layout/list1"/>
    <dgm:cxn modelId="{940C9210-7F05-4AED-B720-FCBB6C03A7FD}" type="presParOf" srcId="{63C8E0B6-BF91-4340-8634-513C4AFE4DA0}" destId="{6357CC29-4392-4B83-8413-47E919A0E0C3}" srcOrd="17" destOrd="0" presId="urn:microsoft.com/office/officeart/2005/8/layout/list1"/>
    <dgm:cxn modelId="{248593CC-F388-4530-B780-52DA2F6F4F2F}" type="presParOf" srcId="{63C8E0B6-BF91-4340-8634-513C4AFE4DA0}" destId="{00DDF539-8D85-4347-AAD9-84982823F9E0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19DC07-C7F1-42BC-AB9E-A90BFAF1E9BD}" type="doc">
      <dgm:prSet loTypeId="urn:microsoft.com/office/officeart/2005/8/layout/list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F21E73A-27C0-4783-B99B-90C982408D1D}">
      <dgm:prSet phldrT="[Tekst]"/>
      <dgm:spPr/>
      <dgm:t>
        <a:bodyPr/>
        <a:lstStyle/>
        <a:p>
          <a:r>
            <a:rPr lang="pl-PL" dirty="0" smtClean="0"/>
            <a:t>Tworzymy nowy wniosek i określamy parametry uprawnień</a:t>
          </a:r>
          <a:endParaRPr lang="pl-PL" dirty="0"/>
        </a:p>
      </dgm:t>
    </dgm:pt>
    <dgm:pt modelId="{57AF78BC-C91A-444F-82FB-3ACCFEFA8BC0}" type="parTrans" cxnId="{3E58F7CB-FCEF-4A8B-B68B-E477F3A7584B}">
      <dgm:prSet/>
      <dgm:spPr/>
      <dgm:t>
        <a:bodyPr/>
        <a:lstStyle/>
        <a:p>
          <a:endParaRPr lang="pl-PL"/>
        </a:p>
      </dgm:t>
    </dgm:pt>
    <dgm:pt modelId="{270211ED-ECD0-4EA3-87C8-8D0CD3D13B1D}" type="sibTrans" cxnId="{3E58F7CB-FCEF-4A8B-B68B-E477F3A7584B}">
      <dgm:prSet/>
      <dgm:spPr/>
      <dgm:t>
        <a:bodyPr/>
        <a:lstStyle/>
        <a:p>
          <a:endParaRPr lang="pl-PL"/>
        </a:p>
      </dgm:t>
    </dgm:pt>
    <dgm:pt modelId="{2CC097F4-8336-4D6A-8C52-D4A819659D74}">
      <dgm:prSet phldrT="[Tekst]"/>
      <dgm:spPr/>
      <dgm:t>
        <a:bodyPr/>
        <a:lstStyle/>
        <a:p>
          <a:r>
            <a:rPr lang="pl-PL" dirty="0" smtClean="0"/>
            <a:t>Uszczegóławiamy wniosek i wybieramy właściwy materiał</a:t>
          </a:r>
          <a:endParaRPr lang="pl-PL" dirty="0"/>
        </a:p>
      </dgm:t>
    </dgm:pt>
    <dgm:pt modelId="{92CCC900-5A9C-4053-8136-93E9D48724E4}" type="parTrans" cxnId="{4B37CB64-D83F-41C1-8FF1-350FE75B26D3}">
      <dgm:prSet/>
      <dgm:spPr/>
      <dgm:t>
        <a:bodyPr/>
        <a:lstStyle/>
        <a:p>
          <a:endParaRPr lang="pl-PL"/>
        </a:p>
      </dgm:t>
    </dgm:pt>
    <dgm:pt modelId="{CB18A349-8C5B-42B8-8A0B-AFC8DBF7BA86}" type="sibTrans" cxnId="{4B37CB64-D83F-41C1-8FF1-350FE75B26D3}">
      <dgm:prSet/>
      <dgm:spPr/>
      <dgm:t>
        <a:bodyPr/>
        <a:lstStyle/>
        <a:p>
          <a:endParaRPr lang="pl-PL"/>
        </a:p>
      </dgm:t>
    </dgm:pt>
    <dgm:pt modelId="{CDBD7C81-D94D-4514-BA00-2366F97411B6}">
      <dgm:prSet phldrT="[Tekst]"/>
      <dgm:spPr/>
      <dgm:t>
        <a:bodyPr/>
        <a:lstStyle/>
        <a:p>
          <a:r>
            <a:rPr lang="pl-PL" dirty="0" smtClean="0"/>
            <a:t>Określamy parametry transakcji oraz zasięg na mapie</a:t>
          </a:r>
          <a:endParaRPr lang="pl-PL" dirty="0"/>
        </a:p>
      </dgm:t>
    </dgm:pt>
    <dgm:pt modelId="{A9993829-0E5E-405D-94B0-FB1F9A15AE92}" type="parTrans" cxnId="{55C8B7E7-BD72-4967-8915-D178250BD692}">
      <dgm:prSet/>
      <dgm:spPr/>
      <dgm:t>
        <a:bodyPr/>
        <a:lstStyle/>
        <a:p>
          <a:endParaRPr lang="pl-PL"/>
        </a:p>
      </dgm:t>
    </dgm:pt>
    <dgm:pt modelId="{21A65561-013E-469D-B226-58407C7BB1EE}" type="sibTrans" cxnId="{55C8B7E7-BD72-4967-8915-D178250BD692}">
      <dgm:prSet/>
      <dgm:spPr/>
      <dgm:t>
        <a:bodyPr/>
        <a:lstStyle/>
        <a:p>
          <a:endParaRPr lang="pl-PL"/>
        </a:p>
      </dgm:t>
    </dgm:pt>
    <dgm:pt modelId="{BA392D46-047B-44D0-B35F-3DF986BA4DD6}">
      <dgm:prSet phldrT="[Tekst]"/>
      <dgm:spPr/>
      <dgm:t>
        <a:bodyPr/>
        <a:lstStyle/>
        <a:p>
          <a:r>
            <a:rPr lang="pl-PL" dirty="0" smtClean="0"/>
            <a:t>Dodajemy transakcje do materiałów</a:t>
          </a:r>
          <a:endParaRPr lang="pl-PL" dirty="0"/>
        </a:p>
      </dgm:t>
    </dgm:pt>
    <dgm:pt modelId="{79C4F7E6-A28A-47F9-8D8C-649216854E6E}" type="parTrans" cxnId="{9D8F5931-DB91-438E-B9DE-61FDABEF8C98}">
      <dgm:prSet/>
      <dgm:spPr/>
      <dgm:t>
        <a:bodyPr/>
        <a:lstStyle/>
        <a:p>
          <a:endParaRPr lang="pl-PL"/>
        </a:p>
      </dgm:t>
    </dgm:pt>
    <dgm:pt modelId="{F0933E9A-EE9E-4E64-8BB4-4CE6F1C3CAF9}" type="sibTrans" cxnId="{9D8F5931-DB91-438E-B9DE-61FDABEF8C98}">
      <dgm:prSet/>
      <dgm:spPr/>
      <dgm:t>
        <a:bodyPr/>
        <a:lstStyle/>
        <a:p>
          <a:endParaRPr lang="pl-PL"/>
        </a:p>
      </dgm:t>
    </dgm:pt>
    <dgm:pt modelId="{7E9531D8-6654-4FAC-BA1E-173EA8D90FFB}">
      <dgm:prSet phldrT="[Tekst]"/>
      <dgm:spPr/>
      <dgm:t>
        <a:bodyPr/>
        <a:lstStyle/>
        <a:p>
          <a:r>
            <a:rPr lang="pl-PL" dirty="0" smtClean="0"/>
            <a:t>Dokonujemy opłaty za dane</a:t>
          </a:r>
          <a:endParaRPr lang="pl-PL" dirty="0"/>
        </a:p>
      </dgm:t>
    </dgm:pt>
    <dgm:pt modelId="{4B9CCED5-8545-47B8-909B-CEBDF2A50EEB}" type="parTrans" cxnId="{2F43C9A4-A322-4360-93C1-66188AC41CFB}">
      <dgm:prSet/>
      <dgm:spPr/>
      <dgm:t>
        <a:bodyPr/>
        <a:lstStyle/>
        <a:p>
          <a:endParaRPr lang="pl-PL"/>
        </a:p>
      </dgm:t>
    </dgm:pt>
    <dgm:pt modelId="{4C238B12-929D-47B8-A36F-4B66643AC0C8}" type="sibTrans" cxnId="{2F43C9A4-A322-4360-93C1-66188AC41CFB}">
      <dgm:prSet/>
      <dgm:spPr/>
      <dgm:t>
        <a:bodyPr/>
        <a:lstStyle/>
        <a:p>
          <a:endParaRPr lang="pl-PL"/>
        </a:p>
      </dgm:t>
    </dgm:pt>
    <dgm:pt modelId="{9D0EBC94-8066-400C-AF10-71870C38020A}">
      <dgm:prSet phldrT="[Tekst]"/>
      <dgm:spPr/>
      <dgm:t>
        <a:bodyPr/>
        <a:lstStyle/>
        <a:p>
          <a:r>
            <a:rPr lang="pl-PL" dirty="0" smtClean="0"/>
            <a:t>Zatwierdzamy wniosek</a:t>
          </a:r>
          <a:endParaRPr lang="pl-PL" dirty="0"/>
        </a:p>
      </dgm:t>
    </dgm:pt>
    <dgm:pt modelId="{9BFE93E0-9881-43F0-AEF4-4ED3F5CE98FA}" type="parTrans" cxnId="{8B400113-02EB-4510-85B4-A333543F5D53}">
      <dgm:prSet/>
      <dgm:spPr/>
      <dgm:t>
        <a:bodyPr/>
        <a:lstStyle/>
        <a:p>
          <a:endParaRPr lang="pl-PL"/>
        </a:p>
      </dgm:t>
    </dgm:pt>
    <dgm:pt modelId="{1C30EED2-D019-4D5D-A972-FB81DCAD59B0}" type="sibTrans" cxnId="{8B400113-02EB-4510-85B4-A333543F5D53}">
      <dgm:prSet/>
      <dgm:spPr/>
      <dgm:t>
        <a:bodyPr/>
        <a:lstStyle/>
        <a:p>
          <a:endParaRPr lang="pl-PL"/>
        </a:p>
      </dgm:t>
    </dgm:pt>
    <dgm:pt modelId="{83E8F463-FECD-4A5C-A44D-F14349884736}">
      <dgm:prSet phldrT="[Tekst]"/>
      <dgm:spPr/>
      <dgm:t>
        <a:bodyPr/>
        <a:lstStyle/>
        <a:p>
          <a:r>
            <a:rPr lang="pl-PL" dirty="0" smtClean="0"/>
            <a:t>Pobieramy wygenerowane dane transakcyjne</a:t>
          </a:r>
          <a:endParaRPr lang="pl-PL" dirty="0"/>
        </a:p>
      </dgm:t>
    </dgm:pt>
    <dgm:pt modelId="{B9D16B12-0A7E-4367-964B-FF9A855888CB}" type="parTrans" cxnId="{CD0B606F-5DE3-4DFA-9CED-706FD6B00F0E}">
      <dgm:prSet/>
      <dgm:spPr/>
      <dgm:t>
        <a:bodyPr/>
        <a:lstStyle/>
        <a:p>
          <a:endParaRPr lang="pl-PL"/>
        </a:p>
      </dgm:t>
    </dgm:pt>
    <dgm:pt modelId="{0FD6D3A3-80EA-40D5-AA0E-4621485EC2F5}" type="sibTrans" cxnId="{CD0B606F-5DE3-4DFA-9CED-706FD6B00F0E}">
      <dgm:prSet/>
      <dgm:spPr/>
      <dgm:t>
        <a:bodyPr/>
        <a:lstStyle/>
        <a:p>
          <a:endParaRPr lang="pl-PL"/>
        </a:p>
      </dgm:t>
    </dgm:pt>
    <dgm:pt modelId="{9BB38411-CE95-4B58-8E34-AAD4DD25743D}" type="pres">
      <dgm:prSet presAssocID="{BB19DC07-C7F1-42BC-AB9E-A90BFAF1E9B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C0B3E370-E2AA-4601-BB78-5427E2F98EF3}" type="pres">
      <dgm:prSet presAssocID="{8F21E73A-27C0-4783-B99B-90C982408D1D}" presName="parentLin" presStyleCnt="0"/>
      <dgm:spPr/>
      <dgm:t>
        <a:bodyPr/>
        <a:lstStyle/>
        <a:p>
          <a:endParaRPr lang="pl-PL"/>
        </a:p>
      </dgm:t>
    </dgm:pt>
    <dgm:pt modelId="{94CE6EE9-B6AA-42C3-95EE-03AC0C0357AC}" type="pres">
      <dgm:prSet presAssocID="{8F21E73A-27C0-4783-B99B-90C982408D1D}" presName="parentLeftMargin" presStyleLbl="node1" presStyleIdx="0" presStyleCnt="7"/>
      <dgm:spPr/>
      <dgm:t>
        <a:bodyPr/>
        <a:lstStyle/>
        <a:p>
          <a:endParaRPr lang="pl-PL"/>
        </a:p>
      </dgm:t>
    </dgm:pt>
    <dgm:pt modelId="{0C576AEB-76C3-4BAD-88AF-6F584104ACB4}" type="pres">
      <dgm:prSet presAssocID="{8F21E73A-27C0-4783-B99B-90C982408D1D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B967209-F5B8-4F86-8C5E-360EE6A80F24}" type="pres">
      <dgm:prSet presAssocID="{8F21E73A-27C0-4783-B99B-90C982408D1D}" presName="negativeSpace" presStyleCnt="0"/>
      <dgm:spPr/>
      <dgm:t>
        <a:bodyPr/>
        <a:lstStyle/>
        <a:p>
          <a:endParaRPr lang="pl-PL"/>
        </a:p>
      </dgm:t>
    </dgm:pt>
    <dgm:pt modelId="{3D42979E-1D99-4587-8E54-96A646B5DA69}" type="pres">
      <dgm:prSet presAssocID="{8F21E73A-27C0-4783-B99B-90C982408D1D}" presName="childText" presStyleLbl="conFgAcc1" presStyleIdx="0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27F086C-D493-494E-A796-7FABC98BD3CD}" type="pres">
      <dgm:prSet presAssocID="{270211ED-ECD0-4EA3-87C8-8D0CD3D13B1D}" presName="spaceBetweenRectangles" presStyleCnt="0"/>
      <dgm:spPr/>
      <dgm:t>
        <a:bodyPr/>
        <a:lstStyle/>
        <a:p>
          <a:endParaRPr lang="pl-PL"/>
        </a:p>
      </dgm:t>
    </dgm:pt>
    <dgm:pt modelId="{9457DA55-6BCE-4D60-8AC1-7FAAC8D3EA1A}" type="pres">
      <dgm:prSet presAssocID="{2CC097F4-8336-4D6A-8C52-D4A819659D74}" presName="parentLin" presStyleCnt="0"/>
      <dgm:spPr/>
      <dgm:t>
        <a:bodyPr/>
        <a:lstStyle/>
        <a:p>
          <a:endParaRPr lang="pl-PL"/>
        </a:p>
      </dgm:t>
    </dgm:pt>
    <dgm:pt modelId="{B355876A-4C0A-48A8-BB03-C700E51CA227}" type="pres">
      <dgm:prSet presAssocID="{2CC097F4-8336-4D6A-8C52-D4A819659D74}" presName="parentLeftMargin" presStyleLbl="node1" presStyleIdx="0" presStyleCnt="7"/>
      <dgm:spPr/>
      <dgm:t>
        <a:bodyPr/>
        <a:lstStyle/>
        <a:p>
          <a:endParaRPr lang="pl-PL"/>
        </a:p>
      </dgm:t>
    </dgm:pt>
    <dgm:pt modelId="{684B0DB1-E9D8-4E31-B461-1F4AC3757BC1}" type="pres">
      <dgm:prSet presAssocID="{2CC097F4-8336-4D6A-8C52-D4A819659D74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B6B57B7-E52A-462C-86E6-D4B8BE10FFEF}" type="pres">
      <dgm:prSet presAssocID="{2CC097F4-8336-4D6A-8C52-D4A819659D74}" presName="negativeSpace" presStyleCnt="0"/>
      <dgm:spPr/>
      <dgm:t>
        <a:bodyPr/>
        <a:lstStyle/>
        <a:p>
          <a:endParaRPr lang="pl-PL"/>
        </a:p>
      </dgm:t>
    </dgm:pt>
    <dgm:pt modelId="{BCCE27B4-9663-48C6-AB44-70DB632C4B3E}" type="pres">
      <dgm:prSet presAssocID="{2CC097F4-8336-4D6A-8C52-D4A819659D74}" presName="childText" presStyleLbl="conFgAcc1" presStyleIdx="1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6F2A7B1-A146-4069-A6CB-901DDF8F814E}" type="pres">
      <dgm:prSet presAssocID="{CB18A349-8C5B-42B8-8A0B-AFC8DBF7BA86}" presName="spaceBetweenRectangles" presStyleCnt="0"/>
      <dgm:spPr/>
      <dgm:t>
        <a:bodyPr/>
        <a:lstStyle/>
        <a:p>
          <a:endParaRPr lang="pl-PL"/>
        </a:p>
      </dgm:t>
    </dgm:pt>
    <dgm:pt modelId="{CCE2007D-DD14-41EF-B8CD-B694160B20BC}" type="pres">
      <dgm:prSet presAssocID="{CDBD7C81-D94D-4514-BA00-2366F97411B6}" presName="parentLin" presStyleCnt="0"/>
      <dgm:spPr/>
      <dgm:t>
        <a:bodyPr/>
        <a:lstStyle/>
        <a:p>
          <a:endParaRPr lang="pl-PL"/>
        </a:p>
      </dgm:t>
    </dgm:pt>
    <dgm:pt modelId="{233A810F-0BF1-481F-9854-98DB42F2F900}" type="pres">
      <dgm:prSet presAssocID="{CDBD7C81-D94D-4514-BA00-2366F97411B6}" presName="parentLeftMargin" presStyleLbl="node1" presStyleIdx="1" presStyleCnt="7"/>
      <dgm:spPr/>
      <dgm:t>
        <a:bodyPr/>
        <a:lstStyle/>
        <a:p>
          <a:endParaRPr lang="pl-PL"/>
        </a:p>
      </dgm:t>
    </dgm:pt>
    <dgm:pt modelId="{92B62455-D784-488C-9E0E-ED6216831740}" type="pres">
      <dgm:prSet presAssocID="{CDBD7C81-D94D-4514-BA00-2366F97411B6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482EC12-AD3F-4B80-A183-4A4237E37C73}" type="pres">
      <dgm:prSet presAssocID="{CDBD7C81-D94D-4514-BA00-2366F97411B6}" presName="negativeSpace" presStyleCnt="0"/>
      <dgm:spPr/>
      <dgm:t>
        <a:bodyPr/>
        <a:lstStyle/>
        <a:p>
          <a:endParaRPr lang="pl-PL"/>
        </a:p>
      </dgm:t>
    </dgm:pt>
    <dgm:pt modelId="{CA435828-7FBC-4E72-AA2E-11A7B13B5E83}" type="pres">
      <dgm:prSet presAssocID="{CDBD7C81-D94D-4514-BA00-2366F97411B6}" presName="childText" presStyleLbl="conFgAcc1" presStyleIdx="2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FFD9A4F-C74A-4A0E-A3B9-5DA567CEED0E}" type="pres">
      <dgm:prSet presAssocID="{21A65561-013E-469D-B226-58407C7BB1EE}" presName="spaceBetweenRectangles" presStyleCnt="0"/>
      <dgm:spPr/>
      <dgm:t>
        <a:bodyPr/>
        <a:lstStyle/>
        <a:p>
          <a:endParaRPr lang="pl-PL"/>
        </a:p>
      </dgm:t>
    </dgm:pt>
    <dgm:pt modelId="{74D4A515-4D86-46A0-A392-1AD64406F565}" type="pres">
      <dgm:prSet presAssocID="{BA392D46-047B-44D0-B35F-3DF986BA4DD6}" presName="parentLin" presStyleCnt="0"/>
      <dgm:spPr/>
      <dgm:t>
        <a:bodyPr/>
        <a:lstStyle/>
        <a:p>
          <a:endParaRPr lang="pl-PL"/>
        </a:p>
      </dgm:t>
    </dgm:pt>
    <dgm:pt modelId="{70A025DE-98FE-491D-8D6C-F11C8EF89B7E}" type="pres">
      <dgm:prSet presAssocID="{BA392D46-047B-44D0-B35F-3DF986BA4DD6}" presName="parentLeftMargin" presStyleLbl="node1" presStyleIdx="2" presStyleCnt="7"/>
      <dgm:spPr/>
      <dgm:t>
        <a:bodyPr/>
        <a:lstStyle/>
        <a:p>
          <a:endParaRPr lang="pl-PL"/>
        </a:p>
      </dgm:t>
    </dgm:pt>
    <dgm:pt modelId="{9FD14F2F-0A17-4D27-8B22-63BDCC016D69}" type="pres">
      <dgm:prSet presAssocID="{BA392D46-047B-44D0-B35F-3DF986BA4DD6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F7BDAE1-378B-4FC5-889C-A0FD8233F5D6}" type="pres">
      <dgm:prSet presAssocID="{BA392D46-047B-44D0-B35F-3DF986BA4DD6}" presName="negativeSpace" presStyleCnt="0"/>
      <dgm:spPr/>
      <dgm:t>
        <a:bodyPr/>
        <a:lstStyle/>
        <a:p>
          <a:endParaRPr lang="pl-PL"/>
        </a:p>
      </dgm:t>
    </dgm:pt>
    <dgm:pt modelId="{BFC3A54E-61D1-4ABF-A9C4-9EA0465544AB}" type="pres">
      <dgm:prSet presAssocID="{BA392D46-047B-44D0-B35F-3DF986BA4DD6}" presName="childText" presStyleLbl="conFgAcc1" presStyleIdx="3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F1BF9EA-5E74-4A97-8568-E62194005BD0}" type="pres">
      <dgm:prSet presAssocID="{F0933E9A-EE9E-4E64-8BB4-4CE6F1C3CAF9}" presName="spaceBetweenRectangles" presStyleCnt="0"/>
      <dgm:spPr/>
      <dgm:t>
        <a:bodyPr/>
        <a:lstStyle/>
        <a:p>
          <a:endParaRPr lang="pl-PL"/>
        </a:p>
      </dgm:t>
    </dgm:pt>
    <dgm:pt modelId="{F9332384-BB0D-4B51-B7D9-C4FA2EA1B0E8}" type="pres">
      <dgm:prSet presAssocID="{9D0EBC94-8066-400C-AF10-71870C38020A}" presName="parentLin" presStyleCnt="0"/>
      <dgm:spPr/>
      <dgm:t>
        <a:bodyPr/>
        <a:lstStyle/>
        <a:p>
          <a:endParaRPr lang="pl-PL"/>
        </a:p>
      </dgm:t>
    </dgm:pt>
    <dgm:pt modelId="{7EABC28C-3497-49C7-BD7F-304356B8A6BC}" type="pres">
      <dgm:prSet presAssocID="{9D0EBC94-8066-400C-AF10-71870C38020A}" presName="parentLeftMargin" presStyleLbl="node1" presStyleIdx="3" presStyleCnt="7"/>
      <dgm:spPr/>
      <dgm:t>
        <a:bodyPr/>
        <a:lstStyle/>
        <a:p>
          <a:endParaRPr lang="pl-PL"/>
        </a:p>
      </dgm:t>
    </dgm:pt>
    <dgm:pt modelId="{47CDD9A0-8093-42C0-83E4-775253F124F2}" type="pres">
      <dgm:prSet presAssocID="{9D0EBC94-8066-400C-AF10-71870C38020A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65AD212-53EC-440B-BF3F-6DA1F1189B5F}" type="pres">
      <dgm:prSet presAssocID="{9D0EBC94-8066-400C-AF10-71870C38020A}" presName="negativeSpace" presStyleCnt="0"/>
      <dgm:spPr/>
      <dgm:t>
        <a:bodyPr/>
        <a:lstStyle/>
        <a:p>
          <a:endParaRPr lang="pl-PL"/>
        </a:p>
      </dgm:t>
    </dgm:pt>
    <dgm:pt modelId="{4C4CDD3E-43F5-41B3-8A0F-F9DA24F8F727}" type="pres">
      <dgm:prSet presAssocID="{9D0EBC94-8066-400C-AF10-71870C38020A}" presName="childText" presStyleLbl="conFgAcc1" presStyleIdx="4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DFDD752-34BC-4FA6-9F44-D3D0E28BCD7C}" type="pres">
      <dgm:prSet presAssocID="{1C30EED2-D019-4D5D-A972-FB81DCAD59B0}" presName="spaceBetweenRectangles" presStyleCnt="0"/>
      <dgm:spPr/>
      <dgm:t>
        <a:bodyPr/>
        <a:lstStyle/>
        <a:p>
          <a:endParaRPr lang="pl-PL"/>
        </a:p>
      </dgm:t>
    </dgm:pt>
    <dgm:pt modelId="{44F1CBB6-FE9F-4D10-A0A0-F60D4EE39270}" type="pres">
      <dgm:prSet presAssocID="{7E9531D8-6654-4FAC-BA1E-173EA8D90FFB}" presName="parentLin" presStyleCnt="0"/>
      <dgm:spPr/>
      <dgm:t>
        <a:bodyPr/>
        <a:lstStyle/>
        <a:p>
          <a:endParaRPr lang="pl-PL"/>
        </a:p>
      </dgm:t>
    </dgm:pt>
    <dgm:pt modelId="{03126F4B-718A-4237-9BEC-B9114600FF1B}" type="pres">
      <dgm:prSet presAssocID="{7E9531D8-6654-4FAC-BA1E-173EA8D90FFB}" presName="parentLeftMargin" presStyleLbl="node1" presStyleIdx="4" presStyleCnt="7"/>
      <dgm:spPr/>
      <dgm:t>
        <a:bodyPr/>
        <a:lstStyle/>
        <a:p>
          <a:endParaRPr lang="pl-PL"/>
        </a:p>
      </dgm:t>
    </dgm:pt>
    <dgm:pt modelId="{C434210A-E701-4220-BF6C-EE7897290898}" type="pres">
      <dgm:prSet presAssocID="{7E9531D8-6654-4FAC-BA1E-173EA8D90FFB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7800DFC-C568-4C22-B628-B5984DC8C955}" type="pres">
      <dgm:prSet presAssocID="{7E9531D8-6654-4FAC-BA1E-173EA8D90FFB}" presName="negativeSpace" presStyleCnt="0"/>
      <dgm:spPr/>
      <dgm:t>
        <a:bodyPr/>
        <a:lstStyle/>
        <a:p>
          <a:endParaRPr lang="pl-PL"/>
        </a:p>
      </dgm:t>
    </dgm:pt>
    <dgm:pt modelId="{823E4AFA-8FAF-4821-B263-218B5CEF08B2}" type="pres">
      <dgm:prSet presAssocID="{7E9531D8-6654-4FAC-BA1E-173EA8D90FFB}" presName="childText" presStyleLbl="conFgAcc1" presStyleIdx="5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4FD65F7-F0E6-4CC7-9CEF-0B75D0B3325C}" type="pres">
      <dgm:prSet presAssocID="{4C238B12-929D-47B8-A36F-4B66643AC0C8}" presName="spaceBetweenRectangles" presStyleCnt="0"/>
      <dgm:spPr/>
      <dgm:t>
        <a:bodyPr/>
        <a:lstStyle/>
        <a:p>
          <a:endParaRPr lang="pl-PL"/>
        </a:p>
      </dgm:t>
    </dgm:pt>
    <dgm:pt modelId="{F4AEB664-1B2E-4F47-8E49-44E0A1B07113}" type="pres">
      <dgm:prSet presAssocID="{83E8F463-FECD-4A5C-A44D-F14349884736}" presName="parentLin" presStyleCnt="0"/>
      <dgm:spPr/>
      <dgm:t>
        <a:bodyPr/>
        <a:lstStyle/>
        <a:p>
          <a:endParaRPr lang="pl-PL"/>
        </a:p>
      </dgm:t>
    </dgm:pt>
    <dgm:pt modelId="{CEE9CCFE-25FB-4CCA-81EF-432C48968330}" type="pres">
      <dgm:prSet presAssocID="{83E8F463-FECD-4A5C-A44D-F14349884736}" presName="parentLeftMargin" presStyleLbl="node1" presStyleIdx="5" presStyleCnt="7"/>
      <dgm:spPr/>
      <dgm:t>
        <a:bodyPr/>
        <a:lstStyle/>
        <a:p>
          <a:endParaRPr lang="pl-PL"/>
        </a:p>
      </dgm:t>
    </dgm:pt>
    <dgm:pt modelId="{CB1B0DBC-F640-4A29-AF7E-6776050158EB}" type="pres">
      <dgm:prSet presAssocID="{83E8F463-FECD-4A5C-A44D-F14349884736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3EDD600-121E-45FC-93A0-CC5648DE0F1F}" type="pres">
      <dgm:prSet presAssocID="{83E8F463-FECD-4A5C-A44D-F14349884736}" presName="negativeSpace" presStyleCnt="0"/>
      <dgm:spPr/>
      <dgm:t>
        <a:bodyPr/>
        <a:lstStyle/>
        <a:p>
          <a:endParaRPr lang="pl-PL"/>
        </a:p>
      </dgm:t>
    </dgm:pt>
    <dgm:pt modelId="{99C244ED-A008-4632-83EA-C602B40CC84A}" type="pres">
      <dgm:prSet presAssocID="{83E8F463-FECD-4A5C-A44D-F14349884736}" presName="childText" presStyleLbl="conFgAcc1" presStyleIdx="6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F4FE6302-EBB6-455A-854D-F8B9A0FE4202}" type="presOf" srcId="{9D0EBC94-8066-400C-AF10-71870C38020A}" destId="{47CDD9A0-8093-42C0-83E4-775253F124F2}" srcOrd="1" destOrd="0" presId="urn:microsoft.com/office/officeart/2005/8/layout/list1"/>
    <dgm:cxn modelId="{146E3471-F870-414A-B842-20355831D580}" type="presOf" srcId="{BA392D46-047B-44D0-B35F-3DF986BA4DD6}" destId="{70A025DE-98FE-491D-8D6C-F11C8EF89B7E}" srcOrd="0" destOrd="0" presId="urn:microsoft.com/office/officeart/2005/8/layout/list1"/>
    <dgm:cxn modelId="{CCE1EC03-907B-4A36-8CFC-2CA68C8DFA1F}" type="presOf" srcId="{2CC097F4-8336-4D6A-8C52-D4A819659D74}" destId="{684B0DB1-E9D8-4E31-B461-1F4AC3757BC1}" srcOrd="1" destOrd="0" presId="urn:microsoft.com/office/officeart/2005/8/layout/list1"/>
    <dgm:cxn modelId="{8B400113-02EB-4510-85B4-A333543F5D53}" srcId="{BB19DC07-C7F1-42BC-AB9E-A90BFAF1E9BD}" destId="{9D0EBC94-8066-400C-AF10-71870C38020A}" srcOrd="4" destOrd="0" parTransId="{9BFE93E0-9881-43F0-AEF4-4ED3F5CE98FA}" sibTransId="{1C30EED2-D019-4D5D-A972-FB81DCAD59B0}"/>
    <dgm:cxn modelId="{2F43C9A4-A322-4360-93C1-66188AC41CFB}" srcId="{BB19DC07-C7F1-42BC-AB9E-A90BFAF1E9BD}" destId="{7E9531D8-6654-4FAC-BA1E-173EA8D90FFB}" srcOrd="5" destOrd="0" parTransId="{4B9CCED5-8545-47B8-909B-CEBDF2A50EEB}" sibTransId="{4C238B12-929D-47B8-A36F-4B66643AC0C8}"/>
    <dgm:cxn modelId="{B12FE475-6277-4BC3-9358-813C18C73AA1}" type="presOf" srcId="{2CC097F4-8336-4D6A-8C52-D4A819659D74}" destId="{B355876A-4C0A-48A8-BB03-C700E51CA227}" srcOrd="0" destOrd="0" presId="urn:microsoft.com/office/officeart/2005/8/layout/list1"/>
    <dgm:cxn modelId="{D4B4D453-EE99-4BE0-9475-9390CF380215}" type="presOf" srcId="{7E9531D8-6654-4FAC-BA1E-173EA8D90FFB}" destId="{C434210A-E701-4220-BF6C-EE7897290898}" srcOrd="1" destOrd="0" presId="urn:microsoft.com/office/officeart/2005/8/layout/list1"/>
    <dgm:cxn modelId="{EF2963B4-B69B-4126-B511-79CA9B7EE1E6}" type="presOf" srcId="{8F21E73A-27C0-4783-B99B-90C982408D1D}" destId="{94CE6EE9-B6AA-42C3-95EE-03AC0C0357AC}" srcOrd="0" destOrd="0" presId="urn:microsoft.com/office/officeart/2005/8/layout/list1"/>
    <dgm:cxn modelId="{06EFBE1D-EFBE-45FE-90AC-AFFF22880BEA}" type="presOf" srcId="{8F21E73A-27C0-4783-B99B-90C982408D1D}" destId="{0C576AEB-76C3-4BAD-88AF-6F584104ACB4}" srcOrd="1" destOrd="0" presId="urn:microsoft.com/office/officeart/2005/8/layout/list1"/>
    <dgm:cxn modelId="{82048415-D5EC-4981-8695-CB2655E2BB1A}" type="presOf" srcId="{BA392D46-047B-44D0-B35F-3DF986BA4DD6}" destId="{9FD14F2F-0A17-4D27-8B22-63BDCC016D69}" srcOrd="1" destOrd="0" presId="urn:microsoft.com/office/officeart/2005/8/layout/list1"/>
    <dgm:cxn modelId="{CD0B606F-5DE3-4DFA-9CED-706FD6B00F0E}" srcId="{BB19DC07-C7F1-42BC-AB9E-A90BFAF1E9BD}" destId="{83E8F463-FECD-4A5C-A44D-F14349884736}" srcOrd="6" destOrd="0" parTransId="{B9D16B12-0A7E-4367-964B-FF9A855888CB}" sibTransId="{0FD6D3A3-80EA-40D5-AA0E-4621485EC2F5}"/>
    <dgm:cxn modelId="{F154C0D2-05E5-47F2-8115-92079ED249C3}" type="presOf" srcId="{7E9531D8-6654-4FAC-BA1E-173EA8D90FFB}" destId="{03126F4B-718A-4237-9BEC-B9114600FF1B}" srcOrd="0" destOrd="0" presId="urn:microsoft.com/office/officeart/2005/8/layout/list1"/>
    <dgm:cxn modelId="{3E58F7CB-FCEF-4A8B-B68B-E477F3A7584B}" srcId="{BB19DC07-C7F1-42BC-AB9E-A90BFAF1E9BD}" destId="{8F21E73A-27C0-4783-B99B-90C982408D1D}" srcOrd="0" destOrd="0" parTransId="{57AF78BC-C91A-444F-82FB-3ACCFEFA8BC0}" sibTransId="{270211ED-ECD0-4EA3-87C8-8D0CD3D13B1D}"/>
    <dgm:cxn modelId="{CA901B63-9B4A-4E60-AC0B-7FB8506DB27F}" type="presOf" srcId="{CDBD7C81-D94D-4514-BA00-2366F97411B6}" destId="{92B62455-D784-488C-9E0E-ED6216831740}" srcOrd="1" destOrd="0" presId="urn:microsoft.com/office/officeart/2005/8/layout/list1"/>
    <dgm:cxn modelId="{1B07F0E0-807D-4080-8AC4-3CDB02D7F2D8}" type="presOf" srcId="{83E8F463-FECD-4A5C-A44D-F14349884736}" destId="{CEE9CCFE-25FB-4CCA-81EF-432C48968330}" srcOrd="0" destOrd="0" presId="urn:microsoft.com/office/officeart/2005/8/layout/list1"/>
    <dgm:cxn modelId="{9D8F5931-DB91-438E-B9DE-61FDABEF8C98}" srcId="{BB19DC07-C7F1-42BC-AB9E-A90BFAF1E9BD}" destId="{BA392D46-047B-44D0-B35F-3DF986BA4DD6}" srcOrd="3" destOrd="0" parTransId="{79C4F7E6-A28A-47F9-8D8C-649216854E6E}" sibTransId="{F0933E9A-EE9E-4E64-8BB4-4CE6F1C3CAF9}"/>
    <dgm:cxn modelId="{DE2CD2B1-78C9-48D3-8ADD-FB1CE1ABF68F}" type="presOf" srcId="{9D0EBC94-8066-400C-AF10-71870C38020A}" destId="{7EABC28C-3497-49C7-BD7F-304356B8A6BC}" srcOrd="0" destOrd="0" presId="urn:microsoft.com/office/officeart/2005/8/layout/list1"/>
    <dgm:cxn modelId="{159C849D-913C-4586-BDF6-B128B8704AE9}" type="presOf" srcId="{CDBD7C81-D94D-4514-BA00-2366F97411B6}" destId="{233A810F-0BF1-481F-9854-98DB42F2F900}" srcOrd="0" destOrd="0" presId="urn:microsoft.com/office/officeart/2005/8/layout/list1"/>
    <dgm:cxn modelId="{C4B7D3A1-101D-41DC-BB29-077B3785515D}" type="presOf" srcId="{83E8F463-FECD-4A5C-A44D-F14349884736}" destId="{CB1B0DBC-F640-4A29-AF7E-6776050158EB}" srcOrd="1" destOrd="0" presId="urn:microsoft.com/office/officeart/2005/8/layout/list1"/>
    <dgm:cxn modelId="{4B37CB64-D83F-41C1-8FF1-350FE75B26D3}" srcId="{BB19DC07-C7F1-42BC-AB9E-A90BFAF1E9BD}" destId="{2CC097F4-8336-4D6A-8C52-D4A819659D74}" srcOrd="1" destOrd="0" parTransId="{92CCC900-5A9C-4053-8136-93E9D48724E4}" sibTransId="{CB18A349-8C5B-42B8-8A0B-AFC8DBF7BA86}"/>
    <dgm:cxn modelId="{1A0E0E75-2B24-4683-ADA0-916FCBD9D6A9}" type="presOf" srcId="{BB19DC07-C7F1-42BC-AB9E-A90BFAF1E9BD}" destId="{9BB38411-CE95-4B58-8E34-AAD4DD25743D}" srcOrd="0" destOrd="0" presId="urn:microsoft.com/office/officeart/2005/8/layout/list1"/>
    <dgm:cxn modelId="{55C8B7E7-BD72-4967-8915-D178250BD692}" srcId="{BB19DC07-C7F1-42BC-AB9E-A90BFAF1E9BD}" destId="{CDBD7C81-D94D-4514-BA00-2366F97411B6}" srcOrd="2" destOrd="0" parTransId="{A9993829-0E5E-405D-94B0-FB1F9A15AE92}" sibTransId="{21A65561-013E-469D-B226-58407C7BB1EE}"/>
    <dgm:cxn modelId="{E60B8DD2-F711-4935-90CE-FA72D175FEDB}" type="presParOf" srcId="{9BB38411-CE95-4B58-8E34-AAD4DD25743D}" destId="{C0B3E370-E2AA-4601-BB78-5427E2F98EF3}" srcOrd="0" destOrd="0" presId="urn:microsoft.com/office/officeart/2005/8/layout/list1"/>
    <dgm:cxn modelId="{ECB0D78B-FAA3-42C2-91CA-66DB4755FB75}" type="presParOf" srcId="{C0B3E370-E2AA-4601-BB78-5427E2F98EF3}" destId="{94CE6EE9-B6AA-42C3-95EE-03AC0C0357AC}" srcOrd="0" destOrd="0" presId="urn:microsoft.com/office/officeart/2005/8/layout/list1"/>
    <dgm:cxn modelId="{C85BCB27-FA67-44FB-8428-570A86584625}" type="presParOf" srcId="{C0B3E370-E2AA-4601-BB78-5427E2F98EF3}" destId="{0C576AEB-76C3-4BAD-88AF-6F584104ACB4}" srcOrd="1" destOrd="0" presId="urn:microsoft.com/office/officeart/2005/8/layout/list1"/>
    <dgm:cxn modelId="{312F4925-EEE6-434D-86FD-F9882A6CF154}" type="presParOf" srcId="{9BB38411-CE95-4B58-8E34-AAD4DD25743D}" destId="{5B967209-F5B8-4F86-8C5E-360EE6A80F24}" srcOrd="1" destOrd="0" presId="urn:microsoft.com/office/officeart/2005/8/layout/list1"/>
    <dgm:cxn modelId="{9CCE8733-3217-414C-BEF5-D46C4A65ACF6}" type="presParOf" srcId="{9BB38411-CE95-4B58-8E34-AAD4DD25743D}" destId="{3D42979E-1D99-4587-8E54-96A646B5DA69}" srcOrd="2" destOrd="0" presId="urn:microsoft.com/office/officeart/2005/8/layout/list1"/>
    <dgm:cxn modelId="{D7E98EEB-38A8-4F91-BC0F-ED49D77A2D56}" type="presParOf" srcId="{9BB38411-CE95-4B58-8E34-AAD4DD25743D}" destId="{E27F086C-D493-494E-A796-7FABC98BD3CD}" srcOrd="3" destOrd="0" presId="urn:microsoft.com/office/officeart/2005/8/layout/list1"/>
    <dgm:cxn modelId="{81AF7BD8-B199-4FB7-9559-4DAF8F3B7FE8}" type="presParOf" srcId="{9BB38411-CE95-4B58-8E34-AAD4DD25743D}" destId="{9457DA55-6BCE-4D60-8AC1-7FAAC8D3EA1A}" srcOrd="4" destOrd="0" presId="urn:microsoft.com/office/officeart/2005/8/layout/list1"/>
    <dgm:cxn modelId="{4277419F-2998-4BBE-BF7D-ABBACC9BAD0A}" type="presParOf" srcId="{9457DA55-6BCE-4D60-8AC1-7FAAC8D3EA1A}" destId="{B355876A-4C0A-48A8-BB03-C700E51CA227}" srcOrd="0" destOrd="0" presId="urn:microsoft.com/office/officeart/2005/8/layout/list1"/>
    <dgm:cxn modelId="{300A6741-C58F-4736-8CE6-4F66CF7880B8}" type="presParOf" srcId="{9457DA55-6BCE-4D60-8AC1-7FAAC8D3EA1A}" destId="{684B0DB1-E9D8-4E31-B461-1F4AC3757BC1}" srcOrd="1" destOrd="0" presId="urn:microsoft.com/office/officeart/2005/8/layout/list1"/>
    <dgm:cxn modelId="{3FFBA151-5BE4-4844-8586-68DC70C08C70}" type="presParOf" srcId="{9BB38411-CE95-4B58-8E34-AAD4DD25743D}" destId="{CB6B57B7-E52A-462C-86E6-D4B8BE10FFEF}" srcOrd="5" destOrd="0" presId="urn:microsoft.com/office/officeart/2005/8/layout/list1"/>
    <dgm:cxn modelId="{90A9B294-19FB-4969-8CF2-AC14068EB51F}" type="presParOf" srcId="{9BB38411-CE95-4B58-8E34-AAD4DD25743D}" destId="{BCCE27B4-9663-48C6-AB44-70DB632C4B3E}" srcOrd="6" destOrd="0" presId="urn:microsoft.com/office/officeart/2005/8/layout/list1"/>
    <dgm:cxn modelId="{A692140E-AA23-481A-B54A-878B3008F50D}" type="presParOf" srcId="{9BB38411-CE95-4B58-8E34-AAD4DD25743D}" destId="{D6F2A7B1-A146-4069-A6CB-901DDF8F814E}" srcOrd="7" destOrd="0" presId="urn:microsoft.com/office/officeart/2005/8/layout/list1"/>
    <dgm:cxn modelId="{DCCC1A0E-3139-432E-A317-B6DAA8B1D473}" type="presParOf" srcId="{9BB38411-CE95-4B58-8E34-AAD4DD25743D}" destId="{CCE2007D-DD14-41EF-B8CD-B694160B20BC}" srcOrd="8" destOrd="0" presId="urn:microsoft.com/office/officeart/2005/8/layout/list1"/>
    <dgm:cxn modelId="{88BCFD10-5898-4C04-ADC6-3A08E89819C2}" type="presParOf" srcId="{CCE2007D-DD14-41EF-B8CD-B694160B20BC}" destId="{233A810F-0BF1-481F-9854-98DB42F2F900}" srcOrd="0" destOrd="0" presId="urn:microsoft.com/office/officeart/2005/8/layout/list1"/>
    <dgm:cxn modelId="{6BA2C354-A380-4260-8E2B-0D0E785638D2}" type="presParOf" srcId="{CCE2007D-DD14-41EF-B8CD-B694160B20BC}" destId="{92B62455-D784-488C-9E0E-ED6216831740}" srcOrd="1" destOrd="0" presId="urn:microsoft.com/office/officeart/2005/8/layout/list1"/>
    <dgm:cxn modelId="{5A6268EC-167F-4098-B0A3-F50CADCECF83}" type="presParOf" srcId="{9BB38411-CE95-4B58-8E34-AAD4DD25743D}" destId="{B482EC12-AD3F-4B80-A183-4A4237E37C73}" srcOrd="9" destOrd="0" presId="urn:microsoft.com/office/officeart/2005/8/layout/list1"/>
    <dgm:cxn modelId="{328B99D8-D365-483B-A1CB-E6E8824BC73D}" type="presParOf" srcId="{9BB38411-CE95-4B58-8E34-AAD4DD25743D}" destId="{CA435828-7FBC-4E72-AA2E-11A7B13B5E83}" srcOrd="10" destOrd="0" presId="urn:microsoft.com/office/officeart/2005/8/layout/list1"/>
    <dgm:cxn modelId="{DDE7CDC5-58BD-4386-8C2B-F593E8411753}" type="presParOf" srcId="{9BB38411-CE95-4B58-8E34-AAD4DD25743D}" destId="{4FFD9A4F-C74A-4A0E-A3B9-5DA567CEED0E}" srcOrd="11" destOrd="0" presId="urn:microsoft.com/office/officeart/2005/8/layout/list1"/>
    <dgm:cxn modelId="{783C7E7F-B135-4A32-B45E-0186FBD80D7B}" type="presParOf" srcId="{9BB38411-CE95-4B58-8E34-AAD4DD25743D}" destId="{74D4A515-4D86-46A0-A392-1AD64406F565}" srcOrd="12" destOrd="0" presId="urn:microsoft.com/office/officeart/2005/8/layout/list1"/>
    <dgm:cxn modelId="{6360FA42-3BE9-477D-87C4-832F80D3A329}" type="presParOf" srcId="{74D4A515-4D86-46A0-A392-1AD64406F565}" destId="{70A025DE-98FE-491D-8D6C-F11C8EF89B7E}" srcOrd="0" destOrd="0" presId="urn:microsoft.com/office/officeart/2005/8/layout/list1"/>
    <dgm:cxn modelId="{31DDDA51-D451-447C-B1AF-48C37B367AC6}" type="presParOf" srcId="{74D4A515-4D86-46A0-A392-1AD64406F565}" destId="{9FD14F2F-0A17-4D27-8B22-63BDCC016D69}" srcOrd="1" destOrd="0" presId="urn:microsoft.com/office/officeart/2005/8/layout/list1"/>
    <dgm:cxn modelId="{9B379274-835F-44D7-8658-C10761A663C6}" type="presParOf" srcId="{9BB38411-CE95-4B58-8E34-AAD4DD25743D}" destId="{BF7BDAE1-378B-4FC5-889C-A0FD8233F5D6}" srcOrd="13" destOrd="0" presId="urn:microsoft.com/office/officeart/2005/8/layout/list1"/>
    <dgm:cxn modelId="{131366F5-47D0-4B0E-996A-CE9CC9DC088E}" type="presParOf" srcId="{9BB38411-CE95-4B58-8E34-AAD4DD25743D}" destId="{BFC3A54E-61D1-4ABF-A9C4-9EA0465544AB}" srcOrd="14" destOrd="0" presId="urn:microsoft.com/office/officeart/2005/8/layout/list1"/>
    <dgm:cxn modelId="{F66DB057-E9E4-467E-8B94-A85084290FDF}" type="presParOf" srcId="{9BB38411-CE95-4B58-8E34-AAD4DD25743D}" destId="{EF1BF9EA-5E74-4A97-8568-E62194005BD0}" srcOrd="15" destOrd="0" presId="urn:microsoft.com/office/officeart/2005/8/layout/list1"/>
    <dgm:cxn modelId="{4EF057A7-35A0-4B83-A1FD-BEAEC34213BD}" type="presParOf" srcId="{9BB38411-CE95-4B58-8E34-AAD4DD25743D}" destId="{F9332384-BB0D-4B51-B7D9-C4FA2EA1B0E8}" srcOrd="16" destOrd="0" presId="urn:microsoft.com/office/officeart/2005/8/layout/list1"/>
    <dgm:cxn modelId="{60E94D49-021F-408F-BA57-D2C19334E40F}" type="presParOf" srcId="{F9332384-BB0D-4B51-B7D9-C4FA2EA1B0E8}" destId="{7EABC28C-3497-49C7-BD7F-304356B8A6BC}" srcOrd="0" destOrd="0" presId="urn:microsoft.com/office/officeart/2005/8/layout/list1"/>
    <dgm:cxn modelId="{76DBE07C-B3BE-415A-BC39-CBFE4ACD9D03}" type="presParOf" srcId="{F9332384-BB0D-4B51-B7D9-C4FA2EA1B0E8}" destId="{47CDD9A0-8093-42C0-83E4-775253F124F2}" srcOrd="1" destOrd="0" presId="urn:microsoft.com/office/officeart/2005/8/layout/list1"/>
    <dgm:cxn modelId="{912BDECA-1EFC-4BB1-A11C-DA21E6C1FC85}" type="presParOf" srcId="{9BB38411-CE95-4B58-8E34-AAD4DD25743D}" destId="{865AD212-53EC-440B-BF3F-6DA1F1189B5F}" srcOrd="17" destOrd="0" presId="urn:microsoft.com/office/officeart/2005/8/layout/list1"/>
    <dgm:cxn modelId="{434B3A12-D84A-4789-B071-00C1E377EF6C}" type="presParOf" srcId="{9BB38411-CE95-4B58-8E34-AAD4DD25743D}" destId="{4C4CDD3E-43F5-41B3-8A0F-F9DA24F8F727}" srcOrd="18" destOrd="0" presId="urn:microsoft.com/office/officeart/2005/8/layout/list1"/>
    <dgm:cxn modelId="{47BB2AA2-AF04-4324-B7A5-50DF248F9AB0}" type="presParOf" srcId="{9BB38411-CE95-4B58-8E34-AAD4DD25743D}" destId="{5DFDD752-34BC-4FA6-9F44-D3D0E28BCD7C}" srcOrd="19" destOrd="0" presId="urn:microsoft.com/office/officeart/2005/8/layout/list1"/>
    <dgm:cxn modelId="{807FC4EF-62A7-4E8B-98AE-5E6D5774A794}" type="presParOf" srcId="{9BB38411-CE95-4B58-8E34-AAD4DD25743D}" destId="{44F1CBB6-FE9F-4D10-A0A0-F60D4EE39270}" srcOrd="20" destOrd="0" presId="urn:microsoft.com/office/officeart/2005/8/layout/list1"/>
    <dgm:cxn modelId="{0D329EEA-547D-415A-A4FC-7C2923D23576}" type="presParOf" srcId="{44F1CBB6-FE9F-4D10-A0A0-F60D4EE39270}" destId="{03126F4B-718A-4237-9BEC-B9114600FF1B}" srcOrd="0" destOrd="0" presId="urn:microsoft.com/office/officeart/2005/8/layout/list1"/>
    <dgm:cxn modelId="{41E1AC94-1B5C-4161-888C-F519EEA6FC3F}" type="presParOf" srcId="{44F1CBB6-FE9F-4D10-A0A0-F60D4EE39270}" destId="{C434210A-E701-4220-BF6C-EE7897290898}" srcOrd="1" destOrd="0" presId="urn:microsoft.com/office/officeart/2005/8/layout/list1"/>
    <dgm:cxn modelId="{8FDB97E0-6309-40F6-90A5-99567098F7DE}" type="presParOf" srcId="{9BB38411-CE95-4B58-8E34-AAD4DD25743D}" destId="{D7800DFC-C568-4C22-B628-B5984DC8C955}" srcOrd="21" destOrd="0" presId="urn:microsoft.com/office/officeart/2005/8/layout/list1"/>
    <dgm:cxn modelId="{B77E3EE6-5DE3-4ECA-9037-E1B1767EE56F}" type="presParOf" srcId="{9BB38411-CE95-4B58-8E34-AAD4DD25743D}" destId="{823E4AFA-8FAF-4821-B263-218B5CEF08B2}" srcOrd="22" destOrd="0" presId="urn:microsoft.com/office/officeart/2005/8/layout/list1"/>
    <dgm:cxn modelId="{398AFBB4-9CE9-40B7-AB09-D7E25F2FA205}" type="presParOf" srcId="{9BB38411-CE95-4B58-8E34-AAD4DD25743D}" destId="{94FD65F7-F0E6-4CC7-9CEF-0B75D0B3325C}" srcOrd="23" destOrd="0" presId="urn:microsoft.com/office/officeart/2005/8/layout/list1"/>
    <dgm:cxn modelId="{21D85DC5-D904-47A5-A5D5-1C35976E6F7F}" type="presParOf" srcId="{9BB38411-CE95-4B58-8E34-AAD4DD25743D}" destId="{F4AEB664-1B2E-4F47-8E49-44E0A1B07113}" srcOrd="24" destOrd="0" presId="urn:microsoft.com/office/officeart/2005/8/layout/list1"/>
    <dgm:cxn modelId="{88B0C042-3B5E-4428-92B0-8667A8C1CEEA}" type="presParOf" srcId="{F4AEB664-1B2E-4F47-8E49-44E0A1B07113}" destId="{CEE9CCFE-25FB-4CCA-81EF-432C48968330}" srcOrd="0" destOrd="0" presId="urn:microsoft.com/office/officeart/2005/8/layout/list1"/>
    <dgm:cxn modelId="{BC2A9BAC-12AD-4814-B23E-E080915A9EE2}" type="presParOf" srcId="{F4AEB664-1B2E-4F47-8E49-44E0A1B07113}" destId="{CB1B0DBC-F640-4A29-AF7E-6776050158EB}" srcOrd="1" destOrd="0" presId="urn:microsoft.com/office/officeart/2005/8/layout/list1"/>
    <dgm:cxn modelId="{A3E5957A-D582-4BAD-ADB6-F735D693AA3B}" type="presParOf" srcId="{9BB38411-CE95-4B58-8E34-AAD4DD25743D}" destId="{B3EDD600-121E-45FC-93A0-CC5648DE0F1F}" srcOrd="25" destOrd="0" presId="urn:microsoft.com/office/officeart/2005/8/layout/list1"/>
    <dgm:cxn modelId="{F985BB0C-0029-4AFB-9B60-0C70C8CF8BF9}" type="presParOf" srcId="{9BB38411-CE95-4B58-8E34-AAD4DD25743D}" destId="{99C244ED-A008-4632-83EA-C602B40CC84A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20900F-C0F4-4798-9F5E-F9BB15F70460}">
      <dsp:nvSpPr>
        <dsp:cNvPr id="0" name=""/>
        <dsp:cNvSpPr/>
      </dsp:nvSpPr>
      <dsp:spPr>
        <a:xfrm>
          <a:off x="0" y="789974"/>
          <a:ext cx="10515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7F734A-883D-45FA-9F25-CFC88EFFC3D5}">
      <dsp:nvSpPr>
        <dsp:cNvPr id="0" name=""/>
        <dsp:cNvSpPr/>
      </dsp:nvSpPr>
      <dsp:spPr>
        <a:xfrm>
          <a:off x="525780" y="524294"/>
          <a:ext cx="7360920" cy="53136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Po pierwsze: Czy chcemy dane w postaci drukowanej czy elektronicznej a może chcemy dokonać wglądu do aktów notarialnych ?</a:t>
          </a:r>
          <a:endParaRPr lang="pl-PL" sz="1800" kern="1200" dirty="0"/>
        </a:p>
      </dsp:txBody>
      <dsp:txXfrm>
        <a:off x="525780" y="524294"/>
        <a:ext cx="7228080" cy="531360"/>
      </dsp:txXfrm>
    </dsp:sp>
    <dsp:sp modelId="{2EB857E3-E729-4878-A4D8-20271A0925E3}">
      <dsp:nvSpPr>
        <dsp:cNvPr id="0" name=""/>
        <dsp:cNvSpPr/>
      </dsp:nvSpPr>
      <dsp:spPr>
        <a:xfrm>
          <a:off x="0" y="1606454"/>
          <a:ext cx="10515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58F0B0-7AA9-4E7F-A3D6-B990E0A42AAB}">
      <dsp:nvSpPr>
        <dsp:cNvPr id="0" name=""/>
        <dsp:cNvSpPr/>
      </dsp:nvSpPr>
      <dsp:spPr>
        <a:xfrm>
          <a:off x="525780" y="1340774"/>
          <a:ext cx="7360920" cy="53136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Po drugie: Czy dane potrzebujemy na cele wyceny nieruchomości a może na cele analiz i opinii sądowych niezwiązanych z wyceną ?</a:t>
          </a:r>
          <a:endParaRPr lang="pl-PL" sz="1800" kern="1200" dirty="0"/>
        </a:p>
      </dsp:txBody>
      <dsp:txXfrm>
        <a:off x="525780" y="1340774"/>
        <a:ext cx="7228080" cy="531360"/>
      </dsp:txXfrm>
    </dsp:sp>
    <dsp:sp modelId="{26A3B270-CA38-4BFE-A081-08EFD4BC53FB}">
      <dsp:nvSpPr>
        <dsp:cNvPr id="0" name=""/>
        <dsp:cNvSpPr/>
      </dsp:nvSpPr>
      <dsp:spPr>
        <a:xfrm>
          <a:off x="0" y="2422934"/>
          <a:ext cx="10515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2384E6-B766-4E05-8A10-06602EEFB2CB}">
      <dsp:nvSpPr>
        <dsp:cNvPr id="0" name=""/>
        <dsp:cNvSpPr/>
      </dsp:nvSpPr>
      <dsp:spPr>
        <a:xfrm>
          <a:off x="525780" y="2157254"/>
          <a:ext cx="7360920" cy="53136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Po trzecie: Pamiętajmy zawsze o określeniu zakresu czasowego, rodzaju nieruchomości oraz udziału w nieruchomości.  </a:t>
          </a:r>
          <a:endParaRPr lang="pl-PL" sz="1800" kern="1200" dirty="0"/>
        </a:p>
      </dsp:txBody>
      <dsp:txXfrm>
        <a:off x="525780" y="2157254"/>
        <a:ext cx="7228080" cy="531360"/>
      </dsp:txXfrm>
    </dsp:sp>
    <dsp:sp modelId="{F62CF937-6A05-4C02-8F48-94DAEDB629AE}">
      <dsp:nvSpPr>
        <dsp:cNvPr id="0" name=""/>
        <dsp:cNvSpPr/>
      </dsp:nvSpPr>
      <dsp:spPr>
        <a:xfrm>
          <a:off x="0" y="3239415"/>
          <a:ext cx="10515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2C5A02-BE5F-455E-9E7E-83655F5158CB}">
      <dsp:nvSpPr>
        <dsp:cNvPr id="0" name=""/>
        <dsp:cNvSpPr/>
      </dsp:nvSpPr>
      <dsp:spPr>
        <a:xfrm>
          <a:off x="525780" y="2973734"/>
          <a:ext cx="7360920" cy="53136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Po czwarte: Pamiętajmy aby wybrać właściwą warstwę w zależności od rodzaju wycenianej nieruchomości. </a:t>
          </a:r>
          <a:endParaRPr lang="pl-PL" sz="1800" kern="1200" dirty="0"/>
        </a:p>
      </dsp:txBody>
      <dsp:txXfrm>
        <a:off x="525780" y="2973734"/>
        <a:ext cx="7228080" cy="531360"/>
      </dsp:txXfrm>
    </dsp:sp>
    <dsp:sp modelId="{00DDF539-8D85-4347-AAD9-84982823F9E0}">
      <dsp:nvSpPr>
        <dsp:cNvPr id="0" name=""/>
        <dsp:cNvSpPr/>
      </dsp:nvSpPr>
      <dsp:spPr>
        <a:xfrm>
          <a:off x="0" y="4055895"/>
          <a:ext cx="10515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2823CA-1F68-49B7-86D7-BF7B9866E40C}">
      <dsp:nvSpPr>
        <dsp:cNvPr id="0" name=""/>
        <dsp:cNvSpPr/>
      </dsp:nvSpPr>
      <dsp:spPr>
        <a:xfrm>
          <a:off x="525780" y="3790215"/>
          <a:ext cx="7360920" cy="53136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Po piąte: Pamiętajmy, że opłata za dane transakcyjne jest naliczana za nieruchomość a nie za transakcje. </a:t>
          </a:r>
          <a:endParaRPr lang="pl-PL" sz="1800" kern="1200" dirty="0"/>
        </a:p>
      </dsp:txBody>
      <dsp:txXfrm>
        <a:off x="525780" y="3790215"/>
        <a:ext cx="7228080" cy="5313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42979E-1D99-4587-8E54-96A646B5DA69}">
      <dsp:nvSpPr>
        <dsp:cNvPr id="0" name=""/>
        <dsp:cNvSpPr/>
      </dsp:nvSpPr>
      <dsp:spPr>
        <a:xfrm>
          <a:off x="0" y="255387"/>
          <a:ext cx="10515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C576AEB-76C3-4BAD-88AF-6F584104ACB4}">
      <dsp:nvSpPr>
        <dsp:cNvPr id="0" name=""/>
        <dsp:cNvSpPr/>
      </dsp:nvSpPr>
      <dsp:spPr>
        <a:xfrm>
          <a:off x="525780" y="19227"/>
          <a:ext cx="7360920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Tworzymy nowy wniosek i określamy parametry uprawnień</a:t>
          </a:r>
          <a:endParaRPr lang="pl-PL" sz="1600" kern="1200" dirty="0"/>
        </a:p>
      </dsp:txBody>
      <dsp:txXfrm>
        <a:off x="548837" y="42284"/>
        <a:ext cx="7314806" cy="426206"/>
      </dsp:txXfrm>
    </dsp:sp>
    <dsp:sp modelId="{BCCE27B4-9663-48C6-AB44-70DB632C4B3E}">
      <dsp:nvSpPr>
        <dsp:cNvPr id="0" name=""/>
        <dsp:cNvSpPr/>
      </dsp:nvSpPr>
      <dsp:spPr>
        <a:xfrm>
          <a:off x="0" y="981147"/>
          <a:ext cx="10515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84B0DB1-E9D8-4E31-B461-1F4AC3757BC1}">
      <dsp:nvSpPr>
        <dsp:cNvPr id="0" name=""/>
        <dsp:cNvSpPr/>
      </dsp:nvSpPr>
      <dsp:spPr>
        <a:xfrm>
          <a:off x="525780" y="744987"/>
          <a:ext cx="7360920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Uszczegóławiamy wniosek i wybieramy właściwy materiał</a:t>
          </a:r>
          <a:endParaRPr lang="pl-PL" sz="1600" kern="1200" dirty="0"/>
        </a:p>
      </dsp:txBody>
      <dsp:txXfrm>
        <a:off x="548837" y="768044"/>
        <a:ext cx="7314806" cy="426206"/>
      </dsp:txXfrm>
    </dsp:sp>
    <dsp:sp modelId="{CA435828-7FBC-4E72-AA2E-11A7B13B5E83}">
      <dsp:nvSpPr>
        <dsp:cNvPr id="0" name=""/>
        <dsp:cNvSpPr/>
      </dsp:nvSpPr>
      <dsp:spPr>
        <a:xfrm>
          <a:off x="0" y="1706907"/>
          <a:ext cx="10515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2B62455-D784-488C-9E0E-ED6216831740}">
      <dsp:nvSpPr>
        <dsp:cNvPr id="0" name=""/>
        <dsp:cNvSpPr/>
      </dsp:nvSpPr>
      <dsp:spPr>
        <a:xfrm>
          <a:off x="525780" y="1470747"/>
          <a:ext cx="7360920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Określamy parametry transakcji oraz zasięg na mapie</a:t>
          </a:r>
          <a:endParaRPr lang="pl-PL" sz="1600" kern="1200" dirty="0"/>
        </a:p>
      </dsp:txBody>
      <dsp:txXfrm>
        <a:off x="548837" y="1493804"/>
        <a:ext cx="7314806" cy="426206"/>
      </dsp:txXfrm>
    </dsp:sp>
    <dsp:sp modelId="{BFC3A54E-61D1-4ABF-A9C4-9EA0465544AB}">
      <dsp:nvSpPr>
        <dsp:cNvPr id="0" name=""/>
        <dsp:cNvSpPr/>
      </dsp:nvSpPr>
      <dsp:spPr>
        <a:xfrm>
          <a:off x="0" y="2432667"/>
          <a:ext cx="10515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FD14F2F-0A17-4D27-8B22-63BDCC016D69}">
      <dsp:nvSpPr>
        <dsp:cNvPr id="0" name=""/>
        <dsp:cNvSpPr/>
      </dsp:nvSpPr>
      <dsp:spPr>
        <a:xfrm>
          <a:off x="525780" y="2196507"/>
          <a:ext cx="7360920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Dodajemy transakcje do materiałów</a:t>
          </a:r>
          <a:endParaRPr lang="pl-PL" sz="1600" kern="1200" dirty="0"/>
        </a:p>
      </dsp:txBody>
      <dsp:txXfrm>
        <a:off x="548837" y="2219564"/>
        <a:ext cx="7314806" cy="426206"/>
      </dsp:txXfrm>
    </dsp:sp>
    <dsp:sp modelId="{4C4CDD3E-43F5-41B3-8A0F-F9DA24F8F727}">
      <dsp:nvSpPr>
        <dsp:cNvPr id="0" name=""/>
        <dsp:cNvSpPr/>
      </dsp:nvSpPr>
      <dsp:spPr>
        <a:xfrm>
          <a:off x="0" y="3158427"/>
          <a:ext cx="10515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7CDD9A0-8093-42C0-83E4-775253F124F2}">
      <dsp:nvSpPr>
        <dsp:cNvPr id="0" name=""/>
        <dsp:cNvSpPr/>
      </dsp:nvSpPr>
      <dsp:spPr>
        <a:xfrm>
          <a:off x="525780" y="2922267"/>
          <a:ext cx="7360920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Zatwierdzamy wniosek</a:t>
          </a:r>
          <a:endParaRPr lang="pl-PL" sz="1600" kern="1200" dirty="0"/>
        </a:p>
      </dsp:txBody>
      <dsp:txXfrm>
        <a:off x="548837" y="2945324"/>
        <a:ext cx="7314806" cy="426206"/>
      </dsp:txXfrm>
    </dsp:sp>
    <dsp:sp modelId="{823E4AFA-8FAF-4821-B263-218B5CEF08B2}">
      <dsp:nvSpPr>
        <dsp:cNvPr id="0" name=""/>
        <dsp:cNvSpPr/>
      </dsp:nvSpPr>
      <dsp:spPr>
        <a:xfrm>
          <a:off x="0" y="3884187"/>
          <a:ext cx="10515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434210A-E701-4220-BF6C-EE7897290898}">
      <dsp:nvSpPr>
        <dsp:cNvPr id="0" name=""/>
        <dsp:cNvSpPr/>
      </dsp:nvSpPr>
      <dsp:spPr>
        <a:xfrm>
          <a:off x="525780" y="3648027"/>
          <a:ext cx="7360920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Dokonujemy opłaty za dane</a:t>
          </a:r>
          <a:endParaRPr lang="pl-PL" sz="1600" kern="1200" dirty="0"/>
        </a:p>
      </dsp:txBody>
      <dsp:txXfrm>
        <a:off x="548837" y="3671084"/>
        <a:ext cx="7314806" cy="426206"/>
      </dsp:txXfrm>
    </dsp:sp>
    <dsp:sp modelId="{99C244ED-A008-4632-83EA-C602B40CC84A}">
      <dsp:nvSpPr>
        <dsp:cNvPr id="0" name=""/>
        <dsp:cNvSpPr/>
      </dsp:nvSpPr>
      <dsp:spPr>
        <a:xfrm>
          <a:off x="0" y="4609947"/>
          <a:ext cx="10515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B1B0DBC-F640-4A29-AF7E-6776050158EB}">
      <dsp:nvSpPr>
        <dsp:cNvPr id="0" name=""/>
        <dsp:cNvSpPr/>
      </dsp:nvSpPr>
      <dsp:spPr>
        <a:xfrm>
          <a:off x="525780" y="4373787"/>
          <a:ext cx="7360920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Pobieramy wygenerowane dane transakcyjne</a:t>
          </a:r>
          <a:endParaRPr lang="pl-PL" sz="1600" kern="1200" dirty="0"/>
        </a:p>
      </dsp:txBody>
      <dsp:txXfrm>
        <a:off x="548837" y="4396844"/>
        <a:ext cx="7314806" cy="4262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65711A29-C225-406F-B878-E7C2EF4098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="" xmlns:a16="http://schemas.microsoft.com/office/drawing/2014/main" id="{05DE9393-1702-4F2A-9DC6-CB09CC56EB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129A6ABC-B861-4718-9C93-F28ED6C35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C4039D1A-463C-4714-9F5D-BB5CB7F13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F49237AF-8225-4443-9411-93AAFAF63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3601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D927EED8-BB37-4804-A420-40143C839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536D175E-256C-431C-9B83-D42A3CFE78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D05B713F-57EE-4CDF-A3E9-2EF7FD5B1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E7401CBC-EB40-4F66-9EE3-D532E19F7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E0E6BA2D-8F81-4B86-8C84-F32752084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7763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D8E5CC66-68C4-46EE-9D78-735B3EF81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="" xmlns:a16="http://schemas.microsoft.com/office/drawing/2014/main" id="{17FBF82A-E3FF-409A-9F5B-C216014A76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8FEFF6D5-34AE-46DD-BEF1-C76109F20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1E599EB5-CF6E-4445-906A-800CEF80F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FEE52859-A3BC-45CC-90E2-49D522D0B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0231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8D9DE54B-6CAD-4F6E-BAE6-A9E7168A6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AB4B3395-0AF3-4D05-A290-D332BD7F8C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="" xmlns:a16="http://schemas.microsoft.com/office/drawing/2014/main" id="{5D11A58A-B743-47CF-B8EA-F327ECECF7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="" xmlns:a16="http://schemas.microsoft.com/office/drawing/2014/main" id="{FF5C3693-D63F-4B13-93C0-A44E13AF4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="" xmlns:a16="http://schemas.microsoft.com/office/drawing/2014/main" id="{110402D2-4686-44FC-B561-C4894B553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="" xmlns:a16="http://schemas.microsoft.com/office/drawing/2014/main" id="{57BF25B3-FEBB-412C-A99B-55972AEA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4983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17D6D8ED-FC6D-4B2F-91A8-D7C9A5694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="" xmlns:a16="http://schemas.microsoft.com/office/drawing/2014/main" id="{7A247234-1C3D-4AE8-A07E-8062F65EF9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="" xmlns:a16="http://schemas.microsoft.com/office/drawing/2014/main" id="{4FA425FF-ADBF-4701-B24B-3A0B939F6F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="" xmlns:a16="http://schemas.microsoft.com/office/drawing/2014/main" id="{B0B3B026-222B-4D85-8B2D-5D90945A97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="" xmlns:a16="http://schemas.microsoft.com/office/drawing/2014/main" id="{1716001D-0C8B-4207-8306-6B0D9815FE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="" xmlns:a16="http://schemas.microsoft.com/office/drawing/2014/main" id="{4AA384FB-23E2-4103-AE43-A5D60EE1F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="" xmlns:a16="http://schemas.microsoft.com/office/drawing/2014/main" id="{FC0071A7-3BF2-4C2F-8171-FF3806DE2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="" xmlns:a16="http://schemas.microsoft.com/office/drawing/2014/main" id="{F94153F5-9C9D-47D1-A9EC-2778188C5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69439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685237DA-F7DE-433B-964D-A337B4BF9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="" xmlns:a16="http://schemas.microsoft.com/office/drawing/2014/main" id="{34EA741F-C040-4EF7-8C2E-BF8AED812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="" xmlns:a16="http://schemas.microsoft.com/office/drawing/2014/main" id="{2BBC8168-D418-4E54-B49B-26763DCB6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="" xmlns:a16="http://schemas.microsoft.com/office/drawing/2014/main" id="{90750615-65F1-431B-BC0A-FF84DA61E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9212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="" xmlns:a16="http://schemas.microsoft.com/office/drawing/2014/main" id="{34268FDE-DB35-4879-9214-BFD0AA7F1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="" xmlns:a16="http://schemas.microsoft.com/office/drawing/2014/main" id="{B060257B-CDFE-4DDB-A2BF-695FEDE3E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="" xmlns:a16="http://schemas.microsoft.com/office/drawing/2014/main" id="{B1AEA1FF-6270-4C75-A0E6-7E498E3E5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21316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5421639B-C8BA-4C77-9836-BD0723289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12A7CD9C-5E8F-4B1B-B349-FE2C28354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="" xmlns:a16="http://schemas.microsoft.com/office/drawing/2014/main" id="{4AFDC475-6DAA-4EFD-90F4-E8FEB0AD66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="" xmlns:a16="http://schemas.microsoft.com/office/drawing/2014/main" id="{9F1D8F6E-2F14-4CA5-A708-36EFF625C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="" xmlns:a16="http://schemas.microsoft.com/office/drawing/2014/main" id="{74FB07D3-0602-4443-99A1-4377F5288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="" xmlns:a16="http://schemas.microsoft.com/office/drawing/2014/main" id="{002AA1B2-6C0A-482A-8866-A8E5A5946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5070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7FFBF1AB-8C9D-449E-BE19-ED52976C3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="" xmlns:a16="http://schemas.microsoft.com/office/drawing/2014/main" id="{130F11AD-8396-40BF-886D-A0862AEF25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="" xmlns:a16="http://schemas.microsoft.com/office/drawing/2014/main" id="{8BEBA6BF-2794-45BC-AC3C-332BA70A33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="" xmlns:a16="http://schemas.microsoft.com/office/drawing/2014/main" id="{267598BB-51D5-428E-8755-A4B4E160D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="" xmlns:a16="http://schemas.microsoft.com/office/drawing/2014/main" id="{16567FF0-9077-43BD-B047-C7985F90F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="" xmlns:a16="http://schemas.microsoft.com/office/drawing/2014/main" id="{EF1633CE-1CA4-4F3A-BAAA-A69BD1835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7754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DBC09B77-3C8B-49FE-9030-7F6A91043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="" xmlns:a16="http://schemas.microsoft.com/office/drawing/2014/main" id="{48BE2421-0A6D-493A-AB26-1C9D0DDC19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60FAA9AB-E360-430C-AACD-2D628112E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514F39DF-D305-4795-AB88-873F995FF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BD238343-EAB0-4000-95D2-2028E651D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6068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="" xmlns:a16="http://schemas.microsoft.com/office/drawing/2014/main" id="{CCE637C2-8209-4029-A4CF-221DEB13DE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="" xmlns:a16="http://schemas.microsoft.com/office/drawing/2014/main" id="{F295AA6A-F9BA-493F-8098-5B12A0827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C86EC354-426A-4462-9FC7-6147A8365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F846DF1B-D0BE-4AE2-AC1A-FCC83FE15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16052923-2831-4991-88ED-8B0AAC8E9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1310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="" xmlns:a16="http://schemas.microsoft.com/office/drawing/2014/main" id="{408E0D7C-1EAC-482C-B589-8948E9B8D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="" xmlns:a16="http://schemas.microsoft.com/office/drawing/2014/main" id="{855421FE-566B-493C-9303-592DDF46AA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="" xmlns:a16="http://schemas.microsoft.com/office/drawing/2014/main" id="{E650F424-3411-42C6-9752-B5A29EA9A9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90747-4DFF-4C1F-B765-41FCC240865D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="" xmlns:a16="http://schemas.microsoft.com/office/drawing/2014/main" id="{63B5A0AF-370F-4A3F-8D08-26F63748C0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="" xmlns:a16="http://schemas.microsoft.com/office/drawing/2014/main" id="{2725DA87-8A01-4B6E-82B6-AE32005BE0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4C9F4-3958-44F6-8C43-6E9B30BB92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8616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641" y="5660989"/>
            <a:ext cx="7930718" cy="90204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0" y="2461765"/>
            <a:ext cx="12191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>
                <a:solidFill>
                  <a:srgbClr val="246FB1"/>
                </a:solidFill>
              </a:rPr>
              <a:t>PORTAL RZECZOZNAWCY</a:t>
            </a:r>
            <a:endParaRPr lang="pl-PL" dirty="0">
              <a:solidFill>
                <a:srgbClr val="246FB1"/>
              </a:solidFill>
            </a:endParaRPr>
          </a:p>
        </p:txBody>
      </p:sp>
      <p:sp>
        <p:nvSpPr>
          <p:cNvPr id="10" name="pole tekstowe 9">
            <a:extLst>
              <a:ext uri="{FF2B5EF4-FFF2-40B4-BE49-F238E27FC236}">
                <a16:creationId xmlns="" xmlns:a16="http://schemas.microsoft.com/office/drawing/2014/main" id="{B3BE3D31-845C-4B29-99E3-68AFF20A7E27}"/>
              </a:ext>
            </a:extLst>
          </p:cNvPr>
          <p:cNvSpPr txBox="1"/>
          <p:nvPr/>
        </p:nvSpPr>
        <p:spPr>
          <a:xfrm>
            <a:off x="806246" y="5353216"/>
            <a:ext cx="107564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CYFRYZACJA I MODERNIZACJA ZASOBU GEODEZYJNEGO I KARTOGRAFICZNEGO MIASTA POZNANIA ORAZ URUCHOMIENIE E-USŁUG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="" xmlns:a16="http://schemas.microsoft.com/office/drawing/2014/main" id="{CF069F0E-773D-43EE-B78E-71F674EDE589}"/>
              </a:ext>
            </a:extLst>
          </p:cNvPr>
          <p:cNvSpPr txBox="1"/>
          <p:nvPr/>
        </p:nvSpPr>
        <p:spPr>
          <a:xfrm>
            <a:off x="2476800" y="6483521"/>
            <a:ext cx="74153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współfinansowany przez Unię Europejską z Europejskiego Funduszu Rozwoju Regionalnego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5C65AA26-6056-4766-96E8-D1766AD73D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01" y="2404"/>
            <a:ext cx="3279294" cy="2812437"/>
          </a:xfrm>
          <a:prstGeom prst="rect">
            <a:avLst/>
          </a:prstGeom>
        </p:spPr>
      </p:pic>
      <p:sp>
        <p:nvSpPr>
          <p:cNvPr id="4" name="Podtytuł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Instrukcja korzystania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381370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691978"/>
            <a:ext cx="10515600" cy="370704"/>
          </a:xfrm>
        </p:spPr>
        <p:txBody>
          <a:bodyPr>
            <a:noAutofit/>
          </a:bodyPr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O czym zawsze pamiętać korzystając z portalu ? </a:t>
            </a:r>
            <a:endParaRPr lang="pl-PL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8" name="Symbol zastępczy zawartości 1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497186"/>
              </p:ext>
            </p:extLst>
          </p:nvPr>
        </p:nvGraphicFramePr>
        <p:xfrm>
          <a:off x="838200" y="1144588"/>
          <a:ext cx="10515600" cy="50337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42995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8"/>
            <a:ext cx="10515600" cy="5464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Jak zamówić dane transakcyjne w postaci elektronicznej ?</a:t>
            </a:r>
            <a:endParaRPr lang="pl-PL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Symbol zastępczy zawartości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6010800"/>
              </p:ext>
            </p:extLst>
          </p:nvPr>
        </p:nvGraphicFramePr>
        <p:xfrm>
          <a:off x="838200" y="1144588"/>
          <a:ext cx="10515600" cy="5032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9609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683742"/>
            <a:ext cx="10515600" cy="460846"/>
          </a:xfrm>
        </p:spPr>
        <p:txBody>
          <a:bodyPr>
            <a:noAutofit/>
          </a:bodyPr>
          <a:lstStyle/>
          <a:p>
            <a:pPr algn="ctr"/>
            <a:r>
              <a:rPr lang="pl-PL" sz="2800" dirty="0" smtClean="0">
                <a:solidFill>
                  <a:srgbClr val="FF0000"/>
                </a:solidFill>
              </a:rPr>
              <a:t> https</a:t>
            </a:r>
            <a:r>
              <a:rPr lang="pl-PL" sz="2800" dirty="0">
                <a:solidFill>
                  <a:srgbClr val="FF0000"/>
                </a:solidFill>
              </a:rPr>
              <a:t>://portal.geopoz.poznan.pl/rzeczoznawca/</a:t>
            </a:r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10746" y="1149308"/>
            <a:ext cx="10462053" cy="502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86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8"/>
            <a:ext cx="10515600" cy="5621380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26" y="716692"/>
            <a:ext cx="10149016" cy="5403998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171" y="1513937"/>
            <a:ext cx="9206003" cy="4606753"/>
          </a:xfrm>
          <a:prstGeom prst="rect">
            <a:avLst/>
          </a:prstGeom>
        </p:spPr>
      </p:pic>
      <p:sp>
        <p:nvSpPr>
          <p:cNvPr id="11" name="pole tekstowe 10"/>
          <p:cNvSpPr txBox="1"/>
          <p:nvPr/>
        </p:nvSpPr>
        <p:spPr>
          <a:xfrm>
            <a:off x="2973860" y="961426"/>
            <a:ext cx="2191264" cy="30777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„DODAJ NOWY WNIOSEK”</a:t>
            </a:r>
            <a:endParaRPr lang="pl-PL" sz="1400" b="1" dirty="0"/>
          </a:p>
        </p:txBody>
      </p:sp>
      <p:cxnSp>
        <p:nvCxnSpPr>
          <p:cNvPr id="15" name="Łącznik prosty ze strzałką 14"/>
          <p:cNvCxnSpPr>
            <a:stCxn id="11" idx="1"/>
          </p:cNvCxnSpPr>
          <p:nvPr/>
        </p:nvCxnSpPr>
        <p:spPr>
          <a:xfrm flipH="1" flipV="1">
            <a:off x="2257168" y="1046206"/>
            <a:ext cx="716692" cy="6910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656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7"/>
            <a:ext cx="10515600" cy="5662569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03" y="708454"/>
            <a:ext cx="10058400" cy="5552302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078" y="1219199"/>
            <a:ext cx="8989728" cy="490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44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7"/>
            <a:ext cx="10515600" cy="5646093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26" y="649201"/>
            <a:ext cx="9076708" cy="554406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845" y="2924433"/>
            <a:ext cx="7892812" cy="232706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4876801" y="840259"/>
            <a:ext cx="3352800" cy="30777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PODŚWIETLAMY BELKE NA GRANATOWO</a:t>
            </a:r>
            <a:endParaRPr lang="pl-PL" sz="1400" b="1" dirty="0"/>
          </a:p>
        </p:txBody>
      </p:sp>
      <p:cxnSp>
        <p:nvCxnSpPr>
          <p:cNvPr id="10" name="Łącznik prosty ze strzałką 9"/>
          <p:cNvCxnSpPr/>
          <p:nvPr/>
        </p:nvCxnSpPr>
        <p:spPr>
          <a:xfrm flipH="1">
            <a:off x="4934465" y="1087395"/>
            <a:ext cx="197708" cy="8567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flipH="1">
            <a:off x="9860692" y="3323628"/>
            <a:ext cx="551935" cy="39163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pole tekstowe 11"/>
          <p:cNvSpPr txBox="1"/>
          <p:nvPr/>
        </p:nvSpPr>
        <p:spPr>
          <a:xfrm>
            <a:off x="9382897" y="2677297"/>
            <a:ext cx="1779373" cy="646331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b="1" dirty="0" smtClean="0"/>
              <a:t>KLIKAMY NA +, POJAWIA SIĘ TABELA MATERIAŁ /DOKUMENT.</a:t>
            </a:r>
            <a:endParaRPr lang="pl-PL" sz="1200" b="1" dirty="0"/>
          </a:p>
        </p:txBody>
      </p:sp>
    </p:spTree>
    <p:extLst>
      <p:ext uri="{BB962C8B-B14F-4D97-AF65-F5344CB8AC3E}">
        <p14:creationId xmlns:p14="http://schemas.microsoft.com/office/powerpoint/2010/main" val="307598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8"/>
            <a:ext cx="10515600" cy="5596666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26" y="2205097"/>
            <a:ext cx="7830485" cy="230868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426" y="820859"/>
            <a:ext cx="8086011" cy="5059577"/>
          </a:xfrm>
          <a:prstGeom prst="rect">
            <a:avLst/>
          </a:prstGeom>
        </p:spPr>
      </p:pic>
      <p:sp useBgFill="1">
        <p:nvSpPr>
          <p:cNvPr id="5" name="pole tekstowe 4"/>
          <p:cNvSpPr txBox="1"/>
          <p:nvPr/>
        </p:nvSpPr>
        <p:spPr>
          <a:xfrm>
            <a:off x="6516130" y="167301"/>
            <a:ext cx="3113902" cy="738664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PO WYBRANIU MATERIAŁU TABELA POWIĘKSZA SIĘ I WYBIERAMY KOLEJNE ELEMENTY. </a:t>
            </a:r>
            <a:endParaRPr lang="pl-PL" sz="1400" b="1" dirty="0"/>
          </a:p>
        </p:txBody>
      </p:sp>
      <p:sp>
        <p:nvSpPr>
          <p:cNvPr id="9" name="pole tekstowe 8"/>
          <p:cNvSpPr txBox="1"/>
          <p:nvPr/>
        </p:nvSpPr>
        <p:spPr>
          <a:xfrm>
            <a:off x="7298724" y="4160108"/>
            <a:ext cx="1985319" cy="30777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WCHODZIMY NA MAPE</a:t>
            </a:r>
            <a:endParaRPr lang="pl-PL" sz="1400" b="1" dirty="0"/>
          </a:p>
        </p:txBody>
      </p:sp>
      <p:cxnSp>
        <p:nvCxnSpPr>
          <p:cNvPr id="11" name="Łącznik prosty ze strzałką 10"/>
          <p:cNvCxnSpPr>
            <a:stCxn id="5" idx="1"/>
          </p:cNvCxnSpPr>
          <p:nvPr/>
        </p:nvCxnSpPr>
        <p:spPr>
          <a:xfrm flipH="1">
            <a:off x="6161903" y="536633"/>
            <a:ext cx="354227" cy="6249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/>
          <p:cNvCxnSpPr/>
          <p:nvPr/>
        </p:nvCxnSpPr>
        <p:spPr>
          <a:xfrm>
            <a:off x="8509686" y="4513781"/>
            <a:ext cx="1120346" cy="14600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738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pic>
        <p:nvPicPr>
          <p:cNvPr id="2" name="Symbol zastępczy zawartości 1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708692"/>
            <a:ext cx="11467070" cy="5411998"/>
          </a:xfrm>
        </p:spPr>
      </p:pic>
      <p:sp>
        <p:nvSpPr>
          <p:cNvPr id="4" name="pole tekstowe 3"/>
          <p:cNvSpPr txBox="1"/>
          <p:nvPr/>
        </p:nvSpPr>
        <p:spPr>
          <a:xfrm>
            <a:off x="5709583" y="167301"/>
            <a:ext cx="3879260" cy="30777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WYBIERAMY ODPOWIEDNIĄ DLA NAS WARSTWĘ</a:t>
            </a:r>
            <a:endParaRPr lang="pl-PL" sz="1400" b="1" dirty="0"/>
          </a:p>
        </p:txBody>
      </p:sp>
      <p:cxnSp>
        <p:nvCxnSpPr>
          <p:cNvPr id="6" name="Łącznik prosty ze strzałką 5"/>
          <p:cNvCxnSpPr/>
          <p:nvPr/>
        </p:nvCxnSpPr>
        <p:spPr>
          <a:xfrm>
            <a:off x="7315200" y="475078"/>
            <a:ext cx="280086" cy="72764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9918357" y="2158314"/>
            <a:ext cx="1845275" cy="5232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POLA OBLIGATORYJNE DO WYPEŁNIENIA.</a:t>
            </a:r>
            <a:endParaRPr lang="pl-PL" sz="1400" b="1" dirty="0"/>
          </a:p>
        </p:txBody>
      </p:sp>
      <p:cxnSp>
        <p:nvCxnSpPr>
          <p:cNvPr id="12" name="Łącznik prosty ze strzałką 11"/>
          <p:cNvCxnSpPr/>
          <p:nvPr/>
        </p:nvCxnSpPr>
        <p:spPr>
          <a:xfrm flipV="1">
            <a:off x="10107827" y="1779373"/>
            <a:ext cx="280087" cy="37894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flipH="1">
            <a:off x="9506465" y="2479589"/>
            <a:ext cx="411892" cy="20194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pole tekstowe 14"/>
          <p:cNvSpPr txBox="1"/>
          <p:nvPr/>
        </p:nvSpPr>
        <p:spPr>
          <a:xfrm>
            <a:off x="4819135" y="1452601"/>
            <a:ext cx="1919416" cy="73866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POWIERZCHNIA EWIDENCYJNA W HEKTARACH Z KROPKĄ</a:t>
            </a:r>
            <a:endParaRPr lang="pl-PL" sz="1400" b="1" dirty="0"/>
          </a:p>
        </p:txBody>
      </p:sp>
      <p:cxnSp>
        <p:nvCxnSpPr>
          <p:cNvPr id="17" name="Łącznik prosty ze strzałką 16"/>
          <p:cNvCxnSpPr/>
          <p:nvPr/>
        </p:nvCxnSpPr>
        <p:spPr>
          <a:xfrm>
            <a:off x="6236043" y="2191265"/>
            <a:ext cx="873211" cy="130157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pole tekstowe 17"/>
          <p:cNvSpPr txBox="1"/>
          <p:nvPr/>
        </p:nvSpPr>
        <p:spPr>
          <a:xfrm>
            <a:off x="9741376" y="4299781"/>
            <a:ext cx="2388973" cy="103796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b="1" dirty="0" smtClean="0"/>
              <a:t>POLE NIEOBLIGATORYJNE JEDNAK WAŻNE W PRZYPADKU CHĘCI ZAMÓWIENIA SAMYCH DZIAŁEK BEZ OTRZYMANIA LOKALI ŁĄCZNIE Z UDZIAŁAMI W GRUNCIE</a:t>
            </a:r>
            <a:endParaRPr lang="pl-PL" sz="1200" b="1" dirty="0"/>
          </a:p>
        </p:txBody>
      </p:sp>
      <p:cxnSp>
        <p:nvCxnSpPr>
          <p:cNvPr id="20" name="Łącznik prosty ze strzałką 19"/>
          <p:cNvCxnSpPr/>
          <p:nvPr/>
        </p:nvCxnSpPr>
        <p:spPr>
          <a:xfrm flipH="1" flipV="1">
            <a:off x="9646508" y="3838462"/>
            <a:ext cx="461319" cy="46131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1" name="pole tekstowe 20"/>
          <p:cNvSpPr txBox="1"/>
          <p:nvPr/>
        </p:nvSpPr>
        <p:spPr>
          <a:xfrm>
            <a:off x="8806249" y="5494638"/>
            <a:ext cx="2957383" cy="46166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b="1" dirty="0" smtClean="0"/>
              <a:t>PO KLIKNIĘCIU SZUKAJ WYŚWIETLAJĄ SIĘ TRANSAKCJE – KOLEJNY SLAJD</a:t>
            </a:r>
            <a:endParaRPr lang="pl-PL" sz="1200" b="1" dirty="0"/>
          </a:p>
        </p:txBody>
      </p:sp>
      <p:cxnSp>
        <p:nvCxnSpPr>
          <p:cNvPr id="23" name="Łącznik prosty ze strzałką 22"/>
          <p:cNvCxnSpPr>
            <a:stCxn id="21" idx="1"/>
          </p:cNvCxnSpPr>
          <p:nvPr/>
        </p:nvCxnSpPr>
        <p:spPr>
          <a:xfrm flipH="1" flipV="1">
            <a:off x="7479957" y="5692346"/>
            <a:ext cx="1326292" cy="33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745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667265"/>
            <a:ext cx="10515600" cy="5552303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226" y="688052"/>
            <a:ext cx="10321547" cy="5478620"/>
          </a:xfrm>
          <a:prstGeom prst="rect">
            <a:avLst/>
          </a:prstGeom>
        </p:spPr>
      </p:pic>
      <p:sp>
        <p:nvSpPr>
          <p:cNvPr id="4" name="Elipsa 3"/>
          <p:cNvSpPr/>
          <p:nvPr/>
        </p:nvSpPr>
        <p:spPr>
          <a:xfrm>
            <a:off x="10173729" y="740948"/>
            <a:ext cx="329514" cy="37939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8246077" y="1120346"/>
            <a:ext cx="1746421" cy="5232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ZMNIEJSZENIE OKNA PARAMETRÓW</a:t>
            </a:r>
            <a:endParaRPr lang="pl-PL" sz="1400" b="1" dirty="0"/>
          </a:p>
        </p:txBody>
      </p:sp>
      <p:cxnSp>
        <p:nvCxnSpPr>
          <p:cNvPr id="10" name="Łącznik prosty ze strzałką 9"/>
          <p:cNvCxnSpPr/>
          <p:nvPr/>
        </p:nvCxnSpPr>
        <p:spPr>
          <a:xfrm flipV="1">
            <a:off x="9992498" y="1120346"/>
            <a:ext cx="271848" cy="26161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pole tekstowe 10"/>
          <p:cNvSpPr txBox="1"/>
          <p:nvPr/>
        </p:nvSpPr>
        <p:spPr>
          <a:xfrm>
            <a:off x="5197847" y="1109953"/>
            <a:ext cx="2951203" cy="73866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MOŻNA SORTOWAĆ PO DOWOLNYM ATRYBUCIE, ZALECANE SORTOWANIE PO NUMERZE TRANSAKCJI </a:t>
            </a:r>
            <a:endParaRPr lang="pl-PL" sz="1400" b="1" dirty="0"/>
          </a:p>
        </p:txBody>
      </p:sp>
      <p:cxnSp>
        <p:nvCxnSpPr>
          <p:cNvPr id="17" name="Łącznik prosty ze strzałką 16"/>
          <p:cNvCxnSpPr/>
          <p:nvPr/>
        </p:nvCxnSpPr>
        <p:spPr>
          <a:xfrm>
            <a:off x="6644848" y="1919416"/>
            <a:ext cx="176082" cy="39541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ze strzałką 18"/>
          <p:cNvCxnSpPr/>
          <p:nvPr/>
        </p:nvCxnSpPr>
        <p:spPr>
          <a:xfrm>
            <a:off x="8120450" y="1859010"/>
            <a:ext cx="751701" cy="43229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a 19"/>
          <p:cNvSpPr/>
          <p:nvPr/>
        </p:nvSpPr>
        <p:spPr>
          <a:xfrm>
            <a:off x="10635049" y="5791200"/>
            <a:ext cx="718751" cy="57664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Elipsa 20"/>
          <p:cNvSpPr/>
          <p:nvPr/>
        </p:nvSpPr>
        <p:spPr>
          <a:xfrm>
            <a:off x="10692714" y="5791200"/>
            <a:ext cx="724929" cy="51074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 useBgFill="1">
        <p:nvSpPr>
          <p:cNvPr id="22" name="pole tekstowe 21"/>
          <p:cNvSpPr txBox="1"/>
          <p:nvPr/>
        </p:nvSpPr>
        <p:spPr>
          <a:xfrm>
            <a:off x="9992498" y="3970639"/>
            <a:ext cx="2133599" cy="97909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USTALENIE ILE MA POKAZYWAĆ REKORDÓW NA STRONIE, NAJLEPIEJ WYBRAĆ OD RAZU 1000. </a:t>
            </a:r>
            <a:endParaRPr lang="pl-PL" sz="1400" b="1" dirty="0"/>
          </a:p>
        </p:txBody>
      </p:sp>
      <p:cxnSp>
        <p:nvCxnSpPr>
          <p:cNvPr id="24" name="Łącznik prosty ze strzałką 23"/>
          <p:cNvCxnSpPr/>
          <p:nvPr/>
        </p:nvCxnSpPr>
        <p:spPr>
          <a:xfrm flipH="1">
            <a:off x="10989276" y="4949733"/>
            <a:ext cx="115329" cy="8414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ze strzałką 25"/>
          <p:cNvCxnSpPr>
            <a:stCxn id="11" idx="1"/>
          </p:cNvCxnSpPr>
          <p:nvPr/>
        </p:nvCxnSpPr>
        <p:spPr>
          <a:xfrm flipH="1">
            <a:off x="1894703" y="1479285"/>
            <a:ext cx="3303144" cy="81201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y ze strzałką 27"/>
          <p:cNvCxnSpPr/>
          <p:nvPr/>
        </p:nvCxnSpPr>
        <p:spPr>
          <a:xfrm flipH="1">
            <a:off x="2421924" y="1713470"/>
            <a:ext cx="2775923" cy="57783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9" name="pole tekstowe 28"/>
          <p:cNvSpPr txBox="1"/>
          <p:nvPr/>
        </p:nvSpPr>
        <p:spPr>
          <a:xfrm>
            <a:off x="3262070" y="906576"/>
            <a:ext cx="1828800" cy="52322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DODANIE TRANSAKCJI DO MATERIAŁÓW</a:t>
            </a:r>
            <a:endParaRPr lang="pl-PL" sz="1400" b="1" dirty="0"/>
          </a:p>
        </p:txBody>
      </p:sp>
      <p:cxnSp>
        <p:nvCxnSpPr>
          <p:cNvPr id="35" name="Łącznik prosty ze strzałką 34"/>
          <p:cNvCxnSpPr/>
          <p:nvPr/>
        </p:nvCxnSpPr>
        <p:spPr>
          <a:xfrm flipH="1">
            <a:off x="2364259" y="1479285"/>
            <a:ext cx="1182016" cy="3083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879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254" y="832023"/>
            <a:ext cx="10340546" cy="5288668"/>
          </a:xfrm>
          <a:prstGeom prst="rect">
            <a:avLst/>
          </a:prstGeom>
        </p:spPr>
      </p:pic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838200" y="675503"/>
            <a:ext cx="10515600" cy="5577016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16" y="3031524"/>
            <a:ext cx="5501092" cy="3166482"/>
          </a:xfrm>
          <a:prstGeom prst="rect">
            <a:avLst/>
          </a:prstGeom>
        </p:spPr>
      </p:pic>
      <p:cxnSp>
        <p:nvCxnSpPr>
          <p:cNvPr id="10" name="Łącznik prosty ze strzałką 9"/>
          <p:cNvCxnSpPr/>
          <p:nvPr/>
        </p:nvCxnSpPr>
        <p:spPr>
          <a:xfrm flipH="1" flipV="1">
            <a:off x="6409038" y="4802659"/>
            <a:ext cx="3995351" cy="53546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 flipH="1">
            <a:off x="8147222" y="3253946"/>
            <a:ext cx="395416" cy="140043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14"/>
          <p:cNvCxnSpPr/>
          <p:nvPr/>
        </p:nvCxnSpPr>
        <p:spPr>
          <a:xfrm>
            <a:off x="2520778" y="2191265"/>
            <a:ext cx="6021860" cy="106268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16"/>
          <p:cNvCxnSpPr/>
          <p:nvPr/>
        </p:nvCxnSpPr>
        <p:spPr>
          <a:xfrm>
            <a:off x="8328454" y="2899719"/>
            <a:ext cx="214184" cy="35422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18"/>
          <p:cNvCxnSpPr/>
          <p:nvPr/>
        </p:nvCxnSpPr>
        <p:spPr>
          <a:xfrm flipH="1">
            <a:off x="8147222" y="3253946"/>
            <a:ext cx="395416" cy="14004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646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7"/>
            <a:ext cx="10515600" cy="5637855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26" y="675503"/>
            <a:ext cx="10354498" cy="5445186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0047" y="706900"/>
            <a:ext cx="10351905" cy="544420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632" y="2199502"/>
            <a:ext cx="6243580" cy="3631470"/>
          </a:xfrm>
          <a:prstGeom prst="rect">
            <a:avLst/>
          </a:prstGeom>
        </p:spPr>
      </p:pic>
      <p:cxnSp>
        <p:nvCxnSpPr>
          <p:cNvPr id="10" name="Łącznik prosty ze strzałką 9"/>
          <p:cNvCxnSpPr/>
          <p:nvPr/>
        </p:nvCxnSpPr>
        <p:spPr>
          <a:xfrm flipH="1">
            <a:off x="7760043" y="3429000"/>
            <a:ext cx="1556952" cy="11327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ole tekstowe 4"/>
          <p:cNvSpPr txBox="1"/>
          <p:nvPr/>
        </p:nvSpPr>
        <p:spPr>
          <a:xfrm>
            <a:off x="5338190" y="850581"/>
            <a:ext cx="2998502" cy="83099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b="1" dirty="0" smtClean="0"/>
              <a:t>ZATWIERDZAMY WNIOSEK LUB KONTYNUJEMY ZAMÓWIENIE, PLUSEM (+) PONIŻEJ DODAJEMY KOLEJNY ETAP /MATERIAŁ NP. WARSTWĘ LOKALI. </a:t>
            </a:r>
            <a:endParaRPr lang="pl-PL" sz="1200" b="1" dirty="0"/>
          </a:p>
        </p:txBody>
      </p:sp>
      <p:cxnSp>
        <p:nvCxnSpPr>
          <p:cNvPr id="12" name="Łącznik prosty ze strzałką 11"/>
          <p:cNvCxnSpPr/>
          <p:nvPr/>
        </p:nvCxnSpPr>
        <p:spPr>
          <a:xfrm flipH="1" flipV="1">
            <a:off x="2743200" y="972065"/>
            <a:ext cx="2594990" cy="29401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>
            <a:off x="6820930" y="1681578"/>
            <a:ext cx="2636108" cy="171651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pole tekstowe 14"/>
          <p:cNvSpPr txBox="1"/>
          <p:nvPr/>
        </p:nvSpPr>
        <p:spPr>
          <a:xfrm>
            <a:off x="9539417" y="2084173"/>
            <a:ext cx="1326292" cy="52322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POWTARZAMY CAŁY PROCES</a:t>
            </a:r>
            <a:endParaRPr lang="pl-PL" sz="1400" b="1" dirty="0"/>
          </a:p>
        </p:txBody>
      </p:sp>
      <p:cxnSp>
        <p:nvCxnSpPr>
          <p:cNvPr id="17" name="Łącznik prosty ze strzałką 16"/>
          <p:cNvCxnSpPr/>
          <p:nvPr/>
        </p:nvCxnSpPr>
        <p:spPr>
          <a:xfrm flipH="1">
            <a:off x="9704173" y="2607393"/>
            <a:ext cx="354227" cy="79070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936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8"/>
            <a:ext cx="10515600" cy="5613142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26" y="757881"/>
            <a:ext cx="10313309" cy="5435562"/>
          </a:xfrm>
          <a:prstGeom prst="rect">
            <a:avLst/>
          </a:prstGeom>
        </p:spPr>
      </p:pic>
      <p:sp useBgFill="1">
        <p:nvSpPr>
          <p:cNvPr id="4" name="pole tekstowe 3"/>
          <p:cNvSpPr txBox="1"/>
          <p:nvPr/>
        </p:nvSpPr>
        <p:spPr>
          <a:xfrm>
            <a:off x="4316628" y="718705"/>
            <a:ext cx="1993556" cy="138499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JEŚLI CHCEMY DLA LOKALI RYNEK WTÓRNY LUB PIERWOTNY WYBIERAMY STRONE SPRZEDAJACA – OSOBĘ FIZYCZNĄ LUB PRAWNĄ. </a:t>
            </a:r>
            <a:endParaRPr lang="pl-PL" sz="1400" b="1" dirty="0"/>
          </a:p>
        </p:txBody>
      </p:sp>
      <p:cxnSp>
        <p:nvCxnSpPr>
          <p:cNvPr id="9" name="Łącznik prosty ze strzałką 8"/>
          <p:cNvCxnSpPr/>
          <p:nvPr/>
        </p:nvCxnSpPr>
        <p:spPr>
          <a:xfrm>
            <a:off x="6219568" y="1491049"/>
            <a:ext cx="1112108" cy="65902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0" name="pole tekstowe 9"/>
          <p:cNvSpPr txBox="1"/>
          <p:nvPr/>
        </p:nvSpPr>
        <p:spPr>
          <a:xfrm>
            <a:off x="9613556" y="3838832"/>
            <a:ext cx="2463114" cy="1169551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JEŚLI CHCEMY LOKALE UŻYTKOWE ZAZNACZAMY RODZAJ LOKALU JAKO NIEMIESZKALNY WÓWCZAS ATRUBUT STAJE SIĘ AKTYWNY. </a:t>
            </a:r>
            <a:endParaRPr lang="pl-PL" sz="1400" b="1" dirty="0"/>
          </a:p>
        </p:txBody>
      </p:sp>
      <p:cxnSp>
        <p:nvCxnSpPr>
          <p:cNvPr id="12" name="Łącznik prosty ze strzałką 11"/>
          <p:cNvCxnSpPr/>
          <p:nvPr/>
        </p:nvCxnSpPr>
        <p:spPr>
          <a:xfrm flipH="1" flipV="1">
            <a:off x="7562335" y="3838832"/>
            <a:ext cx="2051221" cy="77634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ze strzałką 15"/>
          <p:cNvCxnSpPr/>
          <p:nvPr/>
        </p:nvCxnSpPr>
        <p:spPr>
          <a:xfrm flipH="1" flipV="1">
            <a:off x="8950791" y="2973859"/>
            <a:ext cx="1346506" cy="86497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707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8"/>
            <a:ext cx="10515600" cy="5522502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92" y="774357"/>
            <a:ext cx="10479219" cy="5407147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227" y="988197"/>
            <a:ext cx="2510762" cy="4395183"/>
          </a:xfrm>
          <a:prstGeom prst="rect">
            <a:avLst/>
          </a:prstGeom>
        </p:spPr>
      </p:pic>
      <p:cxnSp>
        <p:nvCxnSpPr>
          <p:cNvPr id="11" name="Łącznik prosty ze strzałką 10"/>
          <p:cNvCxnSpPr/>
          <p:nvPr/>
        </p:nvCxnSpPr>
        <p:spPr>
          <a:xfrm>
            <a:off x="2290119" y="1318054"/>
            <a:ext cx="6161903" cy="175466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99" y="2195384"/>
            <a:ext cx="6522255" cy="3756206"/>
          </a:xfrm>
          <a:prstGeom prst="rect">
            <a:avLst/>
          </a:prstGeom>
        </p:spPr>
      </p:pic>
      <p:cxnSp>
        <p:nvCxnSpPr>
          <p:cNvPr id="14" name="Łącznik prosty ze strzałką 13"/>
          <p:cNvCxnSpPr/>
          <p:nvPr/>
        </p:nvCxnSpPr>
        <p:spPr>
          <a:xfrm flipH="1" flipV="1">
            <a:off x="7631138" y="5383380"/>
            <a:ext cx="2872105" cy="56114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658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8"/>
            <a:ext cx="10515600" cy="5522502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292" y="659027"/>
            <a:ext cx="9028205" cy="5387546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034" y="3609784"/>
            <a:ext cx="5882046" cy="2473848"/>
          </a:xfrm>
          <a:prstGeom prst="rect">
            <a:avLst/>
          </a:prstGeom>
        </p:spPr>
      </p:pic>
      <p:cxnSp>
        <p:nvCxnSpPr>
          <p:cNvPr id="9" name="Łącznik prosty ze strzałką 8"/>
          <p:cNvCxnSpPr/>
          <p:nvPr/>
        </p:nvCxnSpPr>
        <p:spPr>
          <a:xfrm flipV="1">
            <a:off x="2026508" y="5033319"/>
            <a:ext cx="3151526" cy="87321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rostokąt 9"/>
          <p:cNvSpPr/>
          <p:nvPr/>
        </p:nvSpPr>
        <p:spPr>
          <a:xfrm>
            <a:off x="1556951" y="815546"/>
            <a:ext cx="1153298" cy="296562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9366422" y="1351005"/>
            <a:ext cx="1861751" cy="12192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b="1" dirty="0" smtClean="0"/>
              <a:t>UTWORZONE MATERIAŁY JEDEN DLA DZIAŁEK DRUGI DLA LOKALI, MOŻNA DODAĆ KOLEJNY MATERIAŁ, EDYTOWAĆ LUB USUNĄĆ ISTNIEJĄCY. </a:t>
            </a:r>
            <a:endParaRPr lang="pl-PL" sz="1200" b="1" dirty="0"/>
          </a:p>
        </p:txBody>
      </p:sp>
      <p:cxnSp>
        <p:nvCxnSpPr>
          <p:cNvPr id="24" name="Łącznik prosty 23"/>
          <p:cNvCxnSpPr/>
          <p:nvPr/>
        </p:nvCxnSpPr>
        <p:spPr>
          <a:xfrm flipH="1">
            <a:off x="10373888" y="2558654"/>
            <a:ext cx="304801" cy="5848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Łącznik prosty ze strzałką 31"/>
          <p:cNvCxnSpPr/>
          <p:nvPr/>
        </p:nvCxnSpPr>
        <p:spPr>
          <a:xfrm flipH="1">
            <a:off x="9473514" y="3143541"/>
            <a:ext cx="900374" cy="2751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Łącznik prosty ze strzałką 33"/>
          <p:cNvCxnSpPr/>
          <p:nvPr/>
        </p:nvCxnSpPr>
        <p:spPr>
          <a:xfrm flipH="1">
            <a:off x="9473514" y="3143541"/>
            <a:ext cx="900374" cy="7745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y ze strzałką 35"/>
          <p:cNvCxnSpPr/>
          <p:nvPr/>
        </p:nvCxnSpPr>
        <p:spPr>
          <a:xfrm flipH="1" flipV="1">
            <a:off x="9473514" y="3048000"/>
            <a:ext cx="900374" cy="9554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Łącznik prosty ze strzałką 37"/>
          <p:cNvCxnSpPr/>
          <p:nvPr/>
        </p:nvCxnSpPr>
        <p:spPr>
          <a:xfrm flipH="1">
            <a:off x="8410832" y="1787611"/>
            <a:ext cx="955590" cy="149351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46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8"/>
            <a:ext cx="10515600" cy="5621380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26" y="689034"/>
            <a:ext cx="9753136" cy="5439687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933" y="1029075"/>
            <a:ext cx="7985929" cy="2513956"/>
          </a:xfrm>
          <a:prstGeom prst="rect">
            <a:avLst/>
          </a:prstGeom>
        </p:spPr>
      </p:pic>
      <p:cxnSp>
        <p:nvCxnSpPr>
          <p:cNvPr id="12" name="Łącznik prosty ze strzałką 11"/>
          <p:cNvCxnSpPr/>
          <p:nvPr/>
        </p:nvCxnSpPr>
        <p:spPr>
          <a:xfrm>
            <a:off x="2347784" y="1029075"/>
            <a:ext cx="708454" cy="122809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a 12"/>
          <p:cNvSpPr/>
          <p:nvPr/>
        </p:nvSpPr>
        <p:spPr>
          <a:xfrm>
            <a:off x="10157254" y="3146854"/>
            <a:ext cx="502508" cy="53546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362" y="2504303"/>
            <a:ext cx="3101455" cy="2005784"/>
          </a:xfrm>
          <a:prstGeom prst="rect">
            <a:avLst/>
          </a:prstGeom>
        </p:spPr>
      </p:pic>
      <p:sp>
        <p:nvSpPr>
          <p:cNvPr id="15" name="Elipsa 14"/>
          <p:cNvSpPr/>
          <p:nvPr/>
        </p:nvSpPr>
        <p:spPr>
          <a:xfrm>
            <a:off x="7043351" y="4110681"/>
            <a:ext cx="482466" cy="48603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623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930876"/>
            <a:ext cx="10515600" cy="5189814"/>
          </a:xfrm>
          <a:ln w="38100">
            <a:solidFill>
              <a:srgbClr val="0070C0"/>
            </a:solidFill>
          </a:ln>
        </p:spPr>
        <p:txBody>
          <a:bodyPr/>
          <a:lstStyle/>
          <a:p>
            <a:pPr algn="ctr"/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/>
            </a:r>
            <a:br>
              <a:rPr lang="pl-PL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pl-PL" b="1" dirty="0">
                <a:solidFill>
                  <a:srgbClr val="0070C0"/>
                </a:solidFill>
                <a:latin typeface="Century Gothic" panose="020B0502020202020204" pitchFamily="34" charset="0"/>
              </a:rPr>
              <a:t/>
            </a:r>
            <a:br>
              <a:rPr lang="pl-PL" b="1" dirty="0">
                <a:solidFill>
                  <a:srgbClr val="0070C0"/>
                </a:solidFill>
                <a:latin typeface="Century Gothic" panose="020B0502020202020204" pitchFamily="34" charset="0"/>
              </a:rPr>
            </a:br>
            <a:r>
              <a:rPr lang="pl-PL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/>
            </a:r>
            <a:br>
              <a:rPr lang="pl-PL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</a:br>
            <a:r>
              <a:rPr lang="pl-PL" b="1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lang="pl-PL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                                        </a:t>
            </a:r>
            <a:br>
              <a:rPr lang="pl-PL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</a:br>
            <a:endParaRPr lang="pl-PL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536" y="959685"/>
            <a:ext cx="9267568" cy="516100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455" y="1664043"/>
            <a:ext cx="8632020" cy="3904526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2232455" y="1664043"/>
            <a:ext cx="8632020" cy="39045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Elipsa 8"/>
          <p:cNvSpPr/>
          <p:nvPr/>
        </p:nvSpPr>
        <p:spPr>
          <a:xfrm>
            <a:off x="7875373" y="3006811"/>
            <a:ext cx="461319" cy="41189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1" name="Łącznik prosty ze strzałką 10"/>
          <p:cNvCxnSpPr/>
          <p:nvPr/>
        </p:nvCxnSpPr>
        <p:spPr>
          <a:xfrm>
            <a:off x="1705232" y="1573427"/>
            <a:ext cx="444844" cy="184527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3089189" y="1235676"/>
            <a:ext cx="4407243" cy="30777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DOKONUJEMY PŁATNOŚCI POPRZEZ USŁUGE PAYBYNET</a:t>
            </a:r>
            <a:endParaRPr lang="pl-PL" sz="1400" b="1" dirty="0"/>
          </a:p>
        </p:txBody>
      </p:sp>
      <p:cxnSp>
        <p:nvCxnSpPr>
          <p:cNvPr id="13" name="Łącznik prosty ze strzałką 12"/>
          <p:cNvCxnSpPr>
            <a:stCxn id="10" idx="1"/>
          </p:cNvCxnSpPr>
          <p:nvPr/>
        </p:nvCxnSpPr>
        <p:spPr>
          <a:xfrm flipH="1" flipV="1">
            <a:off x="2001795" y="1293341"/>
            <a:ext cx="1087394" cy="9622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072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598188"/>
            <a:ext cx="10515600" cy="5621380"/>
          </a:xfrm>
          <a:ln w="38100">
            <a:solidFill>
              <a:srgbClr val="0070C0"/>
            </a:solidFill>
          </a:ln>
        </p:spPr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26" y="716692"/>
            <a:ext cx="9786087" cy="5403998"/>
          </a:xfrm>
          <a:prstGeom prst="rect">
            <a:avLst/>
          </a:prstGeom>
        </p:spPr>
      </p:pic>
      <p:sp useBgFill="1">
        <p:nvSpPr>
          <p:cNvPr id="5" name="pole tekstowe 4"/>
          <p:cNvSpPr txBox="1"/>
          <p:nvPr/>
        </p:nvSpPr>
        <p:spPr>
          <a:xfrm>
            <a:off x="9144000" y="815546"/>
            <a:ext cx="1667715" cy="646331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b="1" dirty="0" smtClean="0"/>
              <a:t>ABY ZOBACZYĆ PLIKI PODŚWIETLAMY BELKĘ NA GRANATOWO</a:t>
            </a:r>
            <a:endParaRPr lang="pl-PL" sz="1200" b="1" dirty="0"/>
          </a:p>
        </p:txBody>
      </p:sp>
      <p:cxnSp>
        <p:nvCxnSpPr>
          <p:cNvPr id="9" name="Łącznik prosty ze strzałką 8"/>
          <p:cNvCxnSpPr/>
          <p:nvPr/>
        </p:nvCxnSpPr>
        <p:spPr>
          <a:xfrm flipH="1">
            <a:off x="7702378" y="1070919"/>
            <a:ext cx="1441622" cy="92263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832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="" xmlns:a16="http://schemas.microsoft.com/office/drawing/2014/main" id="{5D7F75F5-77D8-4091-B824-4670BB5D8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583" y="6120690"/>
            <a:ext cx="6482417" cy="73731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="" xmlns:a16="http://schemas.microsoft.com/office/drawing/2014/main" id="{872C4643-C202-40FC-9735-B87E518A64B2}"/>
              </a:ext>
            </a:extLst>
          </p:cNvPr>
          <p:cNvSpPr txBox="1"/>
          <p:nvPr/>
        </p:nvSpPr>
        <p:spPr>
          <a:xfrm>
            <a:off x="906626" y="167301"/>
            <a:ext cx="3229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solidFill>
                  <a:srgbClr val="246FB1"/>
                </a:solidFill>
              </a:rPr>
              <a:t>PORTAL RZECZOZNAWCY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A90562-DA82-4001-80FD-7AB9E7296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" y="129946"/>
            <a:ext cx="468242" cy="4682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ln w="38100"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/>
            </a:r>
            <a:br>
              <a:rPr lang="pl-PL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pl-PL" b="1" dirty="0">
                <a:solidFill>
                  <a:srgbClr val="0070C0"/>
                </a:solidFill>
                <a:latin typeface="Century Gothic" panose="020B0502020202020204" pitchFamily="34" charset="0"/>
              </a:rPr>
              <a:t/>
            </a:r>
            <a:br>
              <a:rPr lang="pl-PL" b="1" dirty="0">
                <a:solidFill>
                  <a:srgbClr val="0070C0"/>
                </a:solidFill>
                <a:latin typeface="Century Gothic" panose="020B0502020202020204" pitchFamily="34" charset="0"/>
              </a:rPr>
            </a:br>
            <a:r>
              <a:rPr lang="pl-PL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/>
            </a:r>
            <a:br>
              <a:rPr lang="pl-PL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</a:br>
            <a:r>
              <a:rPr lang="pl-PL" b="1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lang="pl-PL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                                        </a:t>
            </a:r>
            <a:br>
              <a:rPr lang="pl-PL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</a:br>
            <a:endParaRPr lang="pl-PL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Symbol zastępczy tekstu 3"/>
          <p:cNvSpPr>
            <a:spLocks noGrp="1"/>
          </p:cNvSpPr>
          <p:nvPr>
            <p:ph type="body" idx="1"/>
          </p:nvPr>
        </p:nvSpPr>
        <p:spPr>
          <a:xfrm>
            <a:off x="856392" y="2947235"/>
            <a:ext cx="10515600" cy="3173455"/>
          </a:xfrm>
        </p:spPr>
        <p:txBody>
          <a:bodyPr>
            <a:normAutofit/>
          </a:bodyPr>
          <a:lstStyle/>
          <a:p>
            <a:pPr algn="ctr"/>
            <a:r>
              <a:rPr lang="pl-PL" sz="32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DZIĘKUJEMY ZA UWAGĘ</a:t>
            </a:r>
            <a:endParaRPr lang="pl-PL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38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406</Words>
  <Application>Microsoft Office PowerPoint</Application>
  <PresentationFormat>Panoramiczny</PresentationFormat>
  <Paragraphs>61</Paragraphs>
  <Slides>19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Motyw pakietu Office</vt:lpstr>
      <vt:lpstr>Prezentacja programu PowerPoint</vt:lpstr>
      <vt:lpstr>O czym zawsze pamiętać korzystając z portalu ? </vt:lpstr>
      <vt:lpstr>Jak zamówić dane transakcyjne w postaci elektronicznej ?</vt:lpstr>
      <vt:lpstr> https://portal.geopoz.poznan.pl/rzeczoznawca/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                                              </vt:lpstr>
      <vt:lpstr>Prezentacja programu PowerPoint</vt:lpstr>
      <vt:lpstr>                                           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Monika Roszak-Malanowicz</dc:creator>
  <cp:lastModifiedBy>Elżbieta Metelska</cp:lastModifiedBy>
  <cp:revision>85</cp:revision>
  <dcterms:created xsi:type="dcterms:W3CDTF">2018-03-28T09:16:51Z</dcterms:created>
  <dcterms:modified xsi:type="dcterms:W3CDTF">2018-10-19T11:19:51Z</dcterms:modified>
</cp:coreProperties>
</file>